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Nunito Heavy" charset="1" panose="00000000000000000000"/>
      <p:regular r:id="rId25"/>
    </p:embeddedFont>
    <p:embeddedFont>
      <p:font typeface="Amsterdam Three" charset="1" panose="02000500000000000000"/>
      <p:regular r:id="rId26"/>
    </p:embeddedFont>
    <p:embeddedFont>
      <p:font typeface="Nunito Bold" charset="1" panose="00000000000000000000"/>
      <p:regular r:id="rId27"/>
    </p:embeddedFont>
    <p:embeddedFont>
      <p:font typeface="Nunito Ultra-Bold" charset="1" panose="00000000000000000000"/>
      <p:regular r:id="rId28"/>
    </p:embeddedFont>
    <p:embeddedFont>
      <p:font typeface="Nunito Semi-Bold"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8.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jpeg" Type="http://schemas.openxmlformats.org/officeDocument/2006/relationships/image"/><Relationship Id="rId4"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5.png" Type="http://schemas.openxmlformats.org/officeDocument/2006/relationships/image"/><Relationship Id="rId7" Target="../media/image19.png" Type="http://schemas.openxmlformats.org/officeDocument/2006/relationships/image"/><Relationship Id="rId8" Target="../media/image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8.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9.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jpeg" Type="http://schemas.openxmlformats.org/officeDocument/2006/relationships/image"/><Relationship Id="rId4" Target="../media/image23.png" Type="http://schemas.openxmlformats.org/officeDocument/2006/relationships/image"/><Relationship Id="rId5" Target="../media/image2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8.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288296" y="4385191"/>
            <a:ext cx="19345450" cy="10290340"/>
            <a:chOff x="0" y="0"/>
            <a:chExt cx="25793934" cy="13720453"/>
          </a:xfrm>
        </p:grpSpPr>
        <p:sp>
          <p:nvSpPr>
            <p:cNvPr name="Freeform 4" id="4"/>
            <p:cNvSpPr/>
            <p:nvPr/>
          </p:nvSpPr>
          <p:spPr>
            <a:xfrm flipH="false" flipV="false" rot="0">
              <a:off x="7731799" y="2094750"/>
              <a:ext cx="9707462" cy="11625703"/>
            </a:xfrm>
            <a:custGeom>
              <a:avLst/>
              <a:gdLst/>
              <a:ahLst/>
              <a:cxnLst/>
              <a:rect r="r" b="b" t="t" l="l"/>
              <a:pathLst>
                <a:path h="11625703" w="9707462">
                  <a:moveTo>
                    <a:pt x="0" y="0"/>
                  </a:moveTo>
                  <a:lnTo>
                    <a:pt x="9707462" y="0"/>
                  </a:lnTo>
                  <a:lnTo>
                    <a:pt x="9707462" y="11625703"/>
                  </a:lnTo>
                  <a:lnTo>
                    <a:pt x="0" y="11625703"/>
                  </a:lnTo>
                  <a:lnTo>
                    <a:pt x="0" y="0"/>
                  </a:lnTo>
                  <a:close/>
                </a:path>
              </a:pathLst>
            </a:custGeom>
            <a:blipFill>
              <a:blip r:embed="rId3"/>
              <a:stretch>
                <a:fillRect l="0" t="0" r="0" b="0"/>
              </a:stretch>
            </a:blipFill>
          </p:spPr>
        </p:sp>
        <p:sp>
          <p:nvSpPr>
            <p:cNvPr name="Freeform 5" id="5"/>
            <p:cNvSpPr/>
            <p:nvPr/>
          </p:nvSpPr>
          <p:spPr>
            <a:xfrm flipH="false" flipV="false" rot="-1100670">
              <a:off x="2534027" y="6577071"/>
              <a:ext cx="2802372" cy="2697283"/>
            </a:xfrm>
            <a:custGeom>
              <a:avLst/>
              <a:gdLst/>
              <a:ahLst/>
              <a:cxnLst/>
              <a:rect r="r" b="b" t="t" l="l"/>
              <a:pathLst>
                <a:path h="2697283" w="2802372">
                  <a:moveTo>
                    <a:pt x="0" y="0"/>
                  </a:moveTo>
                  <a:lnTo>
                    <a:pt x="2802372" y="0"/>
                  </a:lnTo>
                  <a:lnTo>
                    <a:pt x="2802372" y="2697283"/>
                  </a:lnTo>
                  <a:lnTo>
                    <a:pt x="0" y="2697283"/>
                  </a:lnTo>
                  <a:lnTo>
                    <a:pt x="0" y="0"/>
                  </a:lnTo>
                  <a:close/>
                </a:path>
              </a:pathLst>
            </a:custGeom>
            <a:blipFill>
              <a:blip r:embed="rId4"/>
              <a:stretch>
                <a:fillRect l="0" t="0" r="0" b="0"/>
              </a:stretch>
            </a:blipFill>
          </p:spPr>
        </p:sp>
        <p:sp>
          <p:nvSpPr>
            <p:cNvPr name="Freeform 6" id="6"/>
            <p:cNvSpPr/>
            <p:nvPr/>
          </p:nvSpPr>
          <p:spPr>
            <a:xfrm flipH="false" flipV="false" rot="0">
              <a:off x="0" y="58872"/>
              <a:ext cx="2712589" cy="2743453"/>
            </a:xfrm>
            <a:custGeom>
              <a:avLst/>
              <a:gdLst/>
              <a:ahLst/>
              <a:cxnLst/>
              <a:rect r="r" b="b" t="t" l="l"/>
              <a:pathLst>
                <a:path h="2743453" w="2712589">
                  <a:moveTo>
                    <a:pt x="0" y="0"/>
                  </a:moveTo>
                  <a:lnTo>
                    <a:pt x="2712589" y="0"/>
                  </a:lnTo>
                  <a:lnTo>
                    <a:pt x="2712589" y="2743452"/>
                  </a:lnTo>
                  <a:lnTo>
                    <a:pt x="0" y="2743452"/>
                  </a:lnTo>
                  <a:lnTo>
                    <a:pt x="0" y="0"/>
                  </a:lnTo>
                  <a:close/>
                </a:path>
              </a:pathLst>
            </a:custGeom>
            <a:blipFill>
              <a:blip r:embed="rId5"/>
              <a:stretch>
                <a:fillRect l="0" t="0" r="0" b="0"/>
              </a:stretch>
            </a:blipFill>
          </p:spPr>
        </p:sp>
        <p:sp>
          <p:nvSpPr>
            <p:cNvPr name="Freeform 7" id="7"/>
            <p:cNvSpPr/>
            <p:nvPr/>
          </p:nvSpPr>
          <p:spPr>
            <a:xfrm flipH="false" flipV="false" rot="2301051">
              <a:off x="5193474" y="1454955"/>
              <a:ext cx="2242585" cy="3169731"/>
            </a:xfrm>
            <a:custGeom>
              <a:avLst/>
              <a:gdLst/>
              <a:ahLst/>
              <a:cxnLst/>
              <a:rect r="r" b="b" t="t" l="l"/>
              <a:pathLst>
                <a:path h="3169731" w="2242585">
                  <a:moveTo>
                    <a:pt x="0" y="0"/>
                  </a:moveTo>
                  <a:lnTo>
                    <a:pt x="2242585" y="0"/>
                  </a:lnTo>
                  <a:lnTo>
                    <a:pt x="2242585" y="3169731"/>
                  </a:lnTo>
                  <a:lnTo>
                    <a:pt x="0" y="3169731"/>
                  </a:lnTo>
                  <a:lnTo>
                    <a:pt x="0" y="0"/>
                  </a:lnTo>
                  <a:close/>
                </a:path>
              </a:pathLst>
            </a:custGeom>
            <a:blipFill>
              <a:blip r:embed="rId6"/>
              <a:stretch>
                <a:fillRect l="0" t="0" r="0" b="0"/>
              </a:stretch>
            </a:blipFill>
          </p:spPr>
        </p:sp>
        <p:sp>
          <p:nvSpPr>
            <p:cNvPr name="Freeform 8" id="8"/>
            <p:cNvSpPr/>
            <p:nvPr/>
          </p:nvSpPr>
          <p:spPr>
            <a:xfrm flipH="false" flipV="false" rot="0">
              <a:off x="311347" y="4940821"/>
              <a:ext cx="1631053" cy="1631053"/>
            </a:xfrm>
            <a:custGeom>
              <a:avLst/>
              <a:gdLst/>
              <a:ahLst/>
              <a:cxnLst/>
              <a:rect r="r" b="b" t="t" l="l"/>
              <a:pathLst>
                <a:path h="1631053" w="1631053">
                  <a:moveTo>
                    <a:pt x="0" y="0"/>
                  </a:moveTo>
                  <a:lnTo>
                    <a:pt x="1631053" y="0"/>
                  </a:lnTo>
                  <a:lnTo>
                    <a:pt x="1631053" y="1631053"/>
                  </a:lnTo>
                  <a:lnTo>
                    <a:pt x="0" y="1631053"/>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3935213" y="1618148"/>
              <a:ext cx="483006" cy="482403"/>
            </a:xfrm>
            <a:custGeom>
              <a:avLst/>
              <a:gdLst/>
              <a:ahLst/>
              <a:cxnLst/>
              <a:rect r="r" b="b" t="t" l="l"/>
              <a:pathLst>
                <a:path h="482403" w="483006">
                  <a:moveTo>
                    <a:pt x="0" y="0"/>
                  </a:moveTo>
                  <a:lnTo>
                    <a:pt x="483006" y="0"/>
                  </a:lnTo>
                  <a:lnTo>
                    <a:pt x="483006" y="482403"/>
                  </a:lnTo>
                  <a:lnTo>
                    <a:pt x="0" y="482403"/>
                  </a:lnTo>
                  <a:lnTo>
                    <a:pt x="0" y="0"/>
                  </a:lnTo>
                  <a:close/>
                </a:path>
              </a:pathLst>
            </a:custGeom>
            <a:blipFill>
              <a:blip r:embed="rId8"/>
              <a:stretch>
                <a:fillRect l="0" t="0" r="0" b="0"/>
              </a:stretch>
            </a:blipFill>
          </p:spPr>
        </p:sp>
        <p:sp>
          <p:nvSpPr>
            <p:cNvPr name="Freeform 10" id="10"/>
            <p:cNvSpPr/>
            <p:nvPr/>
          </p:nvSpPr>
          <p:spPr>
            <a:xfrm flipH="false" flipV="false" rot="0">
              <a:off x="6350033" y="6348750"/>
              <a:ext cx="483006" cy="482403"/>
            </a:xfrm>
            <a:custGeom>
              <a:avLst/>
              <a:gdLst/>
              <a:ahLst/>
              <a:cxnLst/>
              <a:rect r="r" b="b" t="t" l="l"/>
              <a:pathLst>
                <a:path h="482403" w="483006">
                  <a:moveTo>
                    <a:pt x="0" y="0"/>
                  </a:moveTo>
                  <a:lnTo>
                    <a:pt x="483007" y="0"/>
                  </a:lnTo>
                  <a:lnTo>
                    <a:pt x="483007" y="482402"/>
                  </a:lnTo>
                  <a:lnTo>
                    <a:pt x="0" y="482402"/>
                  </a:lnTo>
                  <a:lnTo>
                    <a:pt x="0" y="0"/>
                  </a:lnTo>
                  <a:close/>
                </a:path>
              </a:pathLst>
            </a:custGeom>
            <a:blipFill>
              <a:blip r:embed="rId9"/>
              <a:stretch>
                <a:fillRect l="0" t="0" r="0" b="0"/>
              </a:stretch>
            </a:blipFill>
            <a:ln cap="sq">
              <a:noFill/>
              <a:prstDash val="solid"/>
              <a:miter/>
            </a:ln>
          </p:spPr>
        </p:sp>
        <p:sp>
          <p:nvSpPr>
            <p:cNvPr name="Freeform 11" id="11"/>
            <p:cNvSpPr/>
            <p:nvPr/>
          </p:nvSpPr>
          <p:spPr>
            <a:xfrm flipH="false" flipV="false" rot="0">
              <a:off x="3371864" y="4778538"/>
              <a:ext cx="324973" cy="324567"/>
            </a:xfrm>
            <a:custGeom>
              <a:avLst/>
              <a:gdLst/>
              <a:ahLst/>
              <a:cxnLst/>
              <a:rect r="r" b="b" t="t" l="l"/>
              <a:pathLst>
                <a:path h="324567" w="324973">
                  <a:moveTo>
                    <a:pt x="0" y="0"/>
                  </a:moveTo>
                  <a:lnTo>
                    <a:pt x="324973" y="0"/>
                  </a:lnTo>
                  <a:lnTo>
                    <a:pt x="324973" y="324567"/>
                  </a:lnTo>
                  <a:lnTo>
                    <a:pt x="0" y="324567"/>
                  </a:lnTo>
                  <a:lnTo>
                    <a:pt x="0" y="0"/>
                  </a:lnTo>
                  <a:close/>
                </a:path>
              </a:pathLst>
            </a:custGeom>
            <a:blipFill>
              <a:blip r:embed="rId10"/>
              <a:stretch>
                <a:fillRect l="0" t="0" r="0" b="0"/>
              </a:stretch>
            </a:blipFill>
          </p:spPr>
        </p:sp>
        <p:sp>
          <p:nvSpPr>
            <p:cNvPr name="Freeform 12" id="12"/>
            <p:cNvSpPr/>
            <p:nvPr/>
          </p:nvSpPr>
          <p:spPr>
            <a:xfrm flipH="false" flipV="false" rot="-3599469">
              <a:off x="8097774" y="3707377"/>
              <a:ext cx="776436" cy="803556"/>
            </a:xfrm>
            <a:custGeom>
              <a:avLst/>
              <a:gdLst/>
              <a:ahLst/>
              <a:cxnLst/>
              <a:rect r="r" b="b" t="t" l="l"/>
              <a:pathLst>
                <a:path h="803556" w="776436">
                  <a:moveTo>
                    <a:pt x="0" y="0"/>
                  </a:moveTo>
                  <a:lnTo>
                    <a:pt x="776435" y="0"/>
                  </a:lnTo>
                  <a:lnTo>
                    <a:pt x="776435" y="803556"/>
                  </a:lnTo>
                  <a:lnTo>
                    <a:pt x="0" y="803556"/>
                  </a:lnTo>
                  <a:lnTo>
                    <a:pt x="0" y="0"/>
                  </a:lnTo>
                  <a:close/>
                </a:path>
              </a:pathLst>
            </a:custGeom>
            <a:blipFill>
              <a:blip r:embed="rId11"/>
              <a:stretch>
                <a:fillRect l="0" t="0" r="0" b="0"/>
              </a:stretch>
            </a:blipFill>
          </p:spPr>
        </p:sp>
        <p:sp>
          <p:nvSpPr>
            <p:cNvPr name="Freeform 13" id="13"/>
            <p:cNvSpPr/>
            <p:nvPr/>
          </p:nvSpPr>
          <p:spPr>
            <a:xfrm flipH="false" flipV="false" rot="0">
              <a:off x="23097605" y="0"/>
              <a:ext cx="2359323" cy="2356374"/>
            </a:xfrm>
            <a:custGeom>
              <a:avLst/>
              <a:gdLst/>
              <a:ahLst/>
              <a:cxnLst/>
              <a:rect r="r" b="b" t="t" l="l"/>
              <a:pathLst>
                <a:path h="2356374" w="2359323">
                  <a:moveTo>
                    <a:pt x="0" y="0"/>
                  </a:moveTo>
                  <a:lnTo>
                    <a:pt x="2359323" y="0"/>
                  </a:lnTo>
                  <a:lnTo>
                    <a:pt x="2359323" y="2356374"/>
                  </a:lnTo>
                  <a:lnTo>
                    <a:pt x="0" y="2356374"/>
                  </a:lnTo>
                  <a:lnTo>
                    <a:pt x="0" y="0"/>
                  </a:lnTo>
                  <a:close/>
                </a:path>
              </a:pathLst>
            </a:custGeom>
            <a:blipFill>
              <a:blip r:embed="rId12"/>
              <a:stretch>
                <a:fillRect l="0" t="0" r="0" b="0"/>
              </a:stretch>
            </a:blipFill>
          </p:spPr>
        </p:sp>
        <p:sp>
          <p:nvSpPr>
            <p:cNvPr name="Freeform 14" id="14"/>
            <p:cNvSpPr/>
            <p:nvPr/>
          </p:nvSpPr>
          <p:spPr>
            <a:xfrm flipH="false" flipV="false" rot="0">
              <a:off x="19721812" y="6204612"/>
              <a:ext cx="3088955" cy="3015592"/>
            </a:xfrm>
            <a:custGeom>
              <a:avLst/>
              <a:gdLst/>
              <a:ahLst/>
              <a:cxnLst/>
              <a:rect r="r" b="b" t="t" l="l"/>
              <a:pathLst>
                <a:path h="3015592" w="3088955">
                  <a:moveTo>
                    <a:pt x="0" y="0"/>
                  </a:moveTo>
                  <a:lnTo>
                    <a:pt x="3088955" y="0"/>
                  </a:lnTo>
                  <a:lnTo>
                    <a:pt x="3088955" y="3015593"/>
                  </a:lnTo>
                  <a:lnTo>
                    <a:pt x="0" y="3015593"/>
                  </a:lnTo>
                  <a:lnTo>
                    <a:pt x="0" y="0"/>
                  </a:lnTo>
                  <a:close/>
                </a:path>
              </a:pathLst>
            </a:custGeom>
            <a:blipFill>
              <a:blip r:embed="rId13"/>
              <a:stretch>
                <a:fillRect l="0" t="0" r="0" b="0"/>
              </a:stretch>
            </a:blipFill>
          </p:spPr>
        </p:sp>
        <p:sp>
          <p:nvSpPr>
            <p:cNvPr name="Freeform 15" id="15"/>
            <p:cNvSpPr/>
            <p:nvPr/>
          </p:nvSpPr>
          <p:spPr>
            <a:xfrm flipH="false" flipV="false" rot="-3722613">
              <a:off x="19407983" y="1680084"/>
              <a:ext cx="2136753" cy="2613765"/>
            </a:xfrm>
            <a:custGeom>
              <a:avLst/>
              <a:gdLst/>
              <a:ahLst/>
              <a:cxnLst/>
              <a:rect r="r" b="b" t="t" l="l"/>
              <a:pathLst>
                <a:path h="2613765" w="2136753">
                  <a:moveTo>
                    <a:pt x="0" y="0"/>
                  </a:moveTo>
                  <a:lnTo>
                    <a:pt x="2136753" y="0"/>
                  </a:lnTo>
                  <a:lnTo>
                    <a:pt x="2136753" y="2613764"/>
                  </a:lnTo>
                  <a:lnTo>
                    <a:pt x="0" y="2613764"/>
                  </a:lnTo>
                  <a:lnTo>
                    <a:pt x="0" y="0"/>
                  </a:lnTo>
                  <a:close/>
                </a:path>
              </a:pathLst>
            </a:custGeom>
            <a:blipFill>
              <a:blip r:embed="rId14"/>
              <a:stretch>
                <a:fillRect l="0" t="0" r="0" b="0"/>
              </a:stretch>
            </a:blipFill>
          </p:spPr>
        </p:sp>
        <p:sp>
          <p:nvSpPr>
            <p:cNvPr name="Freeform 16" id="16"/>
            <p:cNvSpPr/>
            <p:nvPr/>
          </p:nvSpPr>
          <p:spPr>
            <a:xfrm flipH="false" flipV="false" rot="-10223540">
              <a:off x="23382148" y="4529285"/>
              <a:ext cx="2236535" cy="2288016"/>
            </a:xfrm>
            <a:custGeom>
              <a:avLst/>
              <a:gdLst/>
              <a:ahLst/>
              <a:cxnLst/>
              <a:rect r="r" b="b" t="t" l="l"/>
              <a:pathLst>
                <a:path h="2288016" w="2236535">
                  <a:moveTo>
                    <a:pt x="0" y="0"/>
                  </a:moveTo>
                  <a:lnTo>
                    <a:pt x="2236536" y="0"/>
                  </a:lnTo>
                  <a:lnTo>
                    <a:pt x="2236536" y="2288016"/>
                  </a:lnTo>
                  <a:lnTo>
                    <a:pt x="0" y="2288016"/>
                  </a:lnTo>
                  <a:lnTo>
                    <a:pt x="0" y="0"/>
                  </a:lnTo>
                  <a:close/>
                </a:path>
              </a:pathLst>
            </a:custGeom>
            <a:blipFill>
              <a:blip r:embed="rId15"/>
              <a:stretch>
                <a:fillRect l="0" t="0" r="0" b="0"/>
              </a:stretch>
            </a:blipFill>
          </p:spPr>
        </p:sp>
        <p:sp>
          <p:nvSpPr>
            <p:cNvPr name="Freeform 17" id="17"/>
            <p:cNvSpPr/>
            <p:nvPr/>
          </p:nvSpPr>
          <p:spPr>
            <a:xfrm flipH="false" flipV="false" rot="0">
              <a:off x="17955830" y="7070949"/>
              <a:ext cx="483006" cy="482403"/>
            </a:xfrm>
            <a:custGeom>
              <a:avLst/>
              <a:gdLst/>
              <a:ahLst/>
              <a:cxnLst/>
              <a:rect r="r" b="b" t="t" l="l"/>
              <a:pathLst>
                <a:path h="482403" w="483006">
                  <a:moveTo>
                    <a:pt x="0" y="0"/>
                  </a:moveTo>
                  <a:lnTo>
                    <a:pt x="483007" y="0"/>
                  </a:lnTo>
                  <a:lnTo>
                    <a:pt x="483007" y="482403"/>
                  </a:lnTo>
                  <a:lnTo>
                    <a:pt x="0" y="482403"/>
                  </a:lnTo>
                  <a:lnTo>
                    <a:pt x="0" y="0"/>
                  </a:lnTo>
                  <a:close/>
                </a:path>
              </a:pathLst>
            </a:custGeom>
            <a:blipFill>
              <a:blip r:embed="rId8"/>
              <a:stretch>
                <a:fillRect l="0" t="0" r="0" b="0"/>
              </a:stretch>
            </a:blipFill>
          </p:spPr>
        </p:sp>
        <p:sp>
          <p:nvSpPr>
            <p:cNvPr name="Freeform 18" id="18"/>
            <p:cNvSpPr/>
            <p:nvPr/>
          </p:nvSpPr>
          <p:spPr>
            <a:xfrm flipH="false" flipV="false" rot="0">
              <a:off x="16630280" y="3538401"/>
              <a:ext cx="483006" cy="482403"/>
            </a:xfrm>
            <a:custGeom>
              <a:avLst/>
              <a:gdLst/>
              <a:ahLst/>
              <a:cxnLst/>
              <a:rect r="r" b="b" t="t" l="l"/>
              <a:pathLst>
                <a:path h="482403" w="483006">
                  <a:moveTo>
                    <a:pt x="0" y="0"/>
                  </a:moveTo>
                  <a:lnTo>
                    <a:pt x="483007" y="0"/>
                  </a:lnTo>
                  <a:lnTo>
                    <a:pt x="483007" y="482402"/>
                  </a:lnTo>
                  <a:lnTo>
                    <a:pt x="0" y="482402"/>
                  </a:lnTo>
                  <a:lnTo>
                    <a:pt x="0" y="0"/>
                  </a:lnTo>
                  <a:close/>
                </a:path>
              </a:pathLst>
            </a:custGeom>
            <a:blipFill>
              <a:blip r:embed="rId9"/>
              <a:stretch>
                <a:fillRect l="0" t="0" r="0" b="0"/>
              </a:stretch>
            </a:blipFill>
          </p:spPr>
        </p:sp>
        <p:sp>
          <p:nvSpPr>
            <p:cNvPr name="Freeform 19" id="19"/>
            <p:cNvSpPr/>
            <p:nvPr/>
          </p:nvSpPr>
          <p:spPr>
            <a:xfrm flipH="false" flipV="false" rot="0">
              <a:off x="22707199" y="3538401"/>
              <a:ext cx="499699" cy="499075"/>
            </a:xfrm>
            <a:custGeom>
              <a:avLst/>
              <a:gdLst/>
              <a:ahLst/>
              <a:cxnLst/>
              <a:rect r="r" b="b" t="t" l="l"/>
              <a:pathLst>
                <a:path h="499075" w="499699">
                  <a:moveTo>
                    <a:pt x="0" y="0"/>
                  </a:moveTo>
                  <a:lnTo>
                    <a:pt x="499699" y="0"/>
                  </a:lnTo>
                  <a:lnTo>
                    <a:pt x="499699" y="499074"/>
                  </a:lnTo>
                  <a:lnTo>
                    <a:pt x="0" y="499074"/>
                  </a:lnTo>
                  <a:lnTo>
                    <a:pt x="0" y="0"/>
                  </a:lnTo>
                  <a:close/>
                </a:path>
              </a:pathLst>
            </a:custGeom>
            <a:blipFill>
              <a:blip r:embed="rId10"/>
              <a:stretch>
                <a:fillRect l="0" t="0" r="0" b="0"/>
              </a:stretch>
            </a:blipFill>
          </p:spPr>
        </p:sp>
        <p:sp>
          <p:nvSpPr>
            <p:cNvPr name="Freeform 20" id="20"/>
            <p:cNvSpPr/>
            <p:nvPr/>
          </p:nvSpPr>
          <p:spPr>
            <a:xfrm flipH="false" flipV="false" rot="0">
              <a:off x="17752068" y="4917104"/>
              <a:ext cx="1216538" cy="976272"/>
            </a:xfrm>
            <a:custGeom>
              <a:avLst/>
              <a:gdLst/>
              <a:ahLst/>
              <a:cxnLst/>
              <a:rect r="r" b="b" t="t" l="l"/>
              <a:pathLst>
                <a:path h="976272" w="1216538">
                  <a:moveTo>
                    <a:pt x="0" y="0"/>
                  </a:moveTo>
                  <a:lnTo>
                    <a:pt x="1216539" y="0"/>
                  </a:lnTo>
                  <a:lnTo>
                    <a:pt x="1216539" y="976272"/>
                  </a:lnTo>
                  <a:lnTo>
                    <a:pt x="0" y="976272"/>
                  </a:lnTo>
                  <a:lnTo>
                    <a:pt x="0" y="0"/>
                  </a:lnTo>
                  <a:close/>
                </a:path>
              </a:pathLst>
            </a:custGeom>
            <a:blipFill>
              <a:blip r:embed="rId16"/>
              <a:stretch>
                <a:fillRect l="0" t="0" r="0" b="0"/>
              </a:stretch>
            </a:blipFill>
          </p:spPr>
        </p:sp>
      </p:grpSp>
      <p:sp>
        <p:nvSpPr>
          <p:cNvPr name="TextBox 21" id="21"/>
          <p:cNvSpPr txBox="true"/>
          <p:nvPr/>
        </p:nvSpPr>
        <p:spPr>
          <a:xfrm rot="0">
            <a:off x="3011659" y="2973251"/>
            <a:ext cx="12264682" cy="1499069"/>
          </a:xfrm>
          <a:prstGeom prst="rect">
            <a:avLst/>
          </a:prstGeom>
        </p:spPr>
        <p:txBody>
          <a:bodyPr anchor="t" rtlCol="false" tIns="0" lIns="0" bIns="0" rIns="0">
            <a:spAutoFit/>
          </a:bodyPr>
          <a:lstStyle/>
          <a:p>
            <a:pPr algn="ctr" marL="0" indent="0" lvl="0">
              <a:lnSpc>
                <a:spcPts val="11328"/>
              </a:lnSpc>
            </a:pPr>
            <a:r>
              <a:rPr lang="en-US" b="true" sz="10998">
                <a:solidFill>
                  <a:srgbClr val="3E3E3E"/>
                </a:solidFill>
                <a:latin typeface="Nunito Heavy"/>
                <a:ea typeface="Nunito Heavy"/>
                <a:cs typeface="Nunito Heavy"/>
                <a:sym typeface="Nunito Heavy"/>
              </a:rPr>
              <a:t>virtual drawing</a:t>
            </a:r>
          </a:p>
        </p:txBody>
      </p:sp>
      <p:sp>
        <p:nvSpPr>
          <p:cNvPr name="TextBox 22" id="22"/>
          <p:cNvSpPr txBox="true"/>
          <p:nvPr/>
        </p:nvSpPr>
        <p:spPr>
          <a:xfrm rot="0">
            <a:off x="6199837" y="4821882"/>
            <a:ext cx="5888326" cy="652760"/>
          </a:xfrm>
          <a:prstGeom prst="rect">
            <a:avLst/>
          </a:prstGeom>
        </p:spPr>
        <p:txBody>
          <a:bodyPr anchor="t" rtlCol="false" tIns="0" lIns="0" bIns="0" rIns="0">
            <a:spAutoFit/>
          </a:bodyPr>
          <a:lstStyle/>
          <a:p>
            <a:pPr algn="ctr">
              <a:lnSpc>
                <a:spcPts val="5131"/>
              </a:lnSpc>
            </a:pPr>
            <a:r>
              <a:rPr lang="en-US" sz="4349">
                <a:solidFill>
                  <a:srgbClr val="6FB429"/>
                </a:solidFill>
                <a:latin typeface="Amsterdam Three"/>
                <a:ea typeface="Amsterdam Three"/>
                <a:cs typeface="Amsterdam Three"/>
                <a:sym typeface="Amsterdam Three"/>
              </a:rPr>
              <a:t>Sirkel  Balap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sp>
        <p:nvSpPr>
          <p:cNvPr name="Freeform 3" id="3"/>
          <p:cNvSpPr/>
          <p:nvPr/>
        </p:nvSpPr>
        <p:spPr>
          <a:xfrm flipH="false" flipV="false" rot="0">
            <a:off x="3969540" y="3638334"/>
            <a:ext cx="12759672" cy="2598333"/>
          </a:xfrm>
          <a:custGeom>
            <a:avLst/>
            <a:gdLst/>
            <a:ahLst/>
            <a:cxnLst/>
            <a:rect r="r" b="b" t="t" l="l"/>
            <a:pathLst>
              <a:path h="2598333" w="12759672">
                <a:moveTo>
                  <a:pt x="0" y="0"/>
                </a:moveTo>
                <a:lnTo>
                  <a:pt x="12759672" y="0"/>
                </a:lnTo>
                <a:lnTo>
                  <a:pt x="12759672" y="2598334"/>
                </a:lnTo>
                <a:lnTo>
                  <a:pt x="0" y="25983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95580" y="2688398"/>
            <a:ext cx="4876103" cy="4498205"/>
          </a:xfrm>
          <a:custGeom>
            <a:avLst/>
            <a:gdLst/>
            <a:ahLst/>
            <a:cxnLst/>
            <a:rect r="r" b="b" t="t" l="l"/>
            <a:pathLst>
              <a:path h="4498205" w="4876103">
                <a:moveTo>
                  <a:pt x="0" y="0"/>
                </a:moveTo>
                <a:lnTo>
                  <a:pt x="4876103" y="0"/>
                </a:lnTo>
                <a:lnTo>
                  <a:pt x="4876103" y="4498206"/>
                </a:lnTo>
                <a:lnTo>
                  <a:pt x="0" y="4498206"/>
                </a:lnTo>
                <a:lnTo>
                  <a:pt x="0" y="0"/>
                </a:lnTo>
                <a:close/>
              </a:path>
            </a:pathLst>
          </a:custGeom>
          <a:blipFill>
            <a:blip r:embed="rId5"/>
            <a:stretch>
              <a:fillRect l="0" t="0" r="0" b="0"/>
            </a:stretch>
          </a:blipFill>
          <a:ln cap="sq">
            <a:noFill/>
            <a:prstDash val="solid"/>
            <a:miter/>
          </a:ln>
        </p:spPr>
      </p:sp>
      <p:grpSp>
        <p:nvGrpSpPr>
          <p:cNvPr name="Group 5" id="5"/>
          <p:cNvGrpSpPr/>
          <p:nvPr/>
        </p:nvGrpSpPr>
        <p:grpSpPr>
          <a:xfrm rot="0">
            <a:off x="-347729" y="6984115"/>
            <a:ext cx="4974276" cy="3996844"/>
            <a:chOff x="0" y="0"/>
            <a:chExt cx="6632368" cy="5329125"/>
          </a:xfrm>
        </p:grpSpPr>
        <p:sp>
          <p:nvSpPr>
            <p:cNvPr name="Freeform 6" id="6"/>
            <p:cNvSpPr/>
            <p:nvPr/>
          </p:nvSpPr>
          <p:spPr>
            <a:xfrm flipH="false" flipV="false" rot="0">
              <a:off x="4703581" y="2979121"/>
              <a:ext cx="782689" cy="781711"/>
            </a:xfrm>
            <a:custGeom>
              <a:avLst/>
              <a:gdLst/>
              <a:ahLst/>
              <a:cxnLst/>
              <a:rect r="r" b="b" t="t" l="l"/>
              <a:pathLst>
                <a:path h="781711" w="782689">
                  <a:moveTo>
                    <a:pt x="0" y="0"/>
                  </a:moveTo>
                  <a:lnTo>
                    <a:pt x="782689" y="0"/>
                  </a:lnTo>
                  <a:lnTo>
                    <a:pt x="782689" y="781711"/>
                  </a:lnTo>
                  <a:lnTo>
                    <a:pt x="0" y="781711"/>
                  </a:lnTo>
                  <a:lnTo>
                    <a:pt x="0" y="0"/>
                  </a:lnTo>
                  <a:close/>
                </a:path>
              </a:pathLst>
            </a:custGeom>
            <a:blipFill>
              <a:blip r:embed="rId6"/>
              <a:stretch>
                <a:fillRect l="0" t="0" r="0" b="0"/>
              </a:stretch>
            </a:blipFill>
            <a:ln cap="sq">
              <a:noFill/>
              <a:prstDash val="solid"/>
              <a:miter/>
            </a:ln>
          </p:spPr>
        </p:sp>
        <p:sp>
          <p:nvSpPr>
            <p:cNvPr name="Freeform 7" id="7"/>
            <p:cNvSpPr/>
            <p:nvPr/>
          </p:nvSpPr>
          <p:spPr>
            <a:xfrm flipH="false" flipV="false" rot="0">
              <a:off x="0" y="1694199"/>
              <a:ext cx="3634926" cy="3634926"/>
            </a:xfrm>
            <a:custGeom>
              <a:avLst/>
              <a:gdLst/>
              <a:ahLst/>
              <a:cxnLst/>
              <a:rect r="r" b="b" t="t" l="l"/>
              <a:pathLst>
                <a:path h="3634926" w="3634926">
                  <a:moveTo>
                    <a:pt x="0" y="0"/>
                  </a:moveTo>
                  <a:lnTo>
                    <a:pt x="3634926" y="0"/>
                  </a:lnTo>
                  <a:lnTo>
                    <a:pt x="3634926" y="3634926"/>
                  </a:lnTo>
                  <a:lnTo>
                    <a:pt x="0" y="3634926"/>
                  </a:lnTo>
                  <a:lnTo>
                    <a:pt x="0" y="0"/>
                  </a:lnTo>
                  <a:close/>
                </a:path>
              </a:pathLst>
            </a:custGeom>
            <a:blipFill>
              <a:blip r:embed="rId7"/>
              <a:stretch>
                <a:fillRect l="0" t="0" r="0" b="0"/>
              </a:stretch>
            </a:blipFill>
          </p:spPr>
        </p:sp>
        <p:sp>
          <p:nvSpPr>
            <p:cNvPr name="Freeform 8" id="8"/>
            <p:cNvSpPr/>
            <p:nvPr/>
          </p:nvSpPr>
          <p:spPr>
            <a:xfrm flipH="false" flipV="false" rot="0">
              <a:off x="6009204" y="1267342"/>
              <a:ext cx="623163" cy="622384"/>
            </a:xfrm>
            <a:custGeom>
              <a:avLst/>
              <a:gdLst/>
              <a:ahLst/>
              <a:cxnLst/>
              <a:rect r="r" b="b" t="t" l="l"/>
              <a:pathLst>
                <a:path h="622384" w="623163">
                  <a:moveTo>
                    <a:pt x="0" y="0"/>
                  </a:moveTo>
                  <a:lnTo>
                    <a:pt x="623164" y="0"/>
                  </a:lnTo>
                  <a:lnTo>
                    <a:pt x="623164" y="622385"/>
                  </a:lnTo>
                  <a:lnTo>
                    <a:pt x="0" y="622385"/>
                  </a:lnTo>
                  <a:lnTo>
                    <a:pt x="0" y="0"/>
                  </a:lnTo>
                  <a:close/>
                </a:path>
              </a:pathLst>
            </a:custGeom>
            <a:blipFill>
              <a:blip r:embed="rId8"/>
              <a:stretch>
                <a:fillRect l="0" t="0" r="0" b="0"/>
              </a:stretch>
            </a:blipFill>
          </p:spPr>
        </p:sp>
        <p:sp>
          <p:nvSpPr>
            <p:cNvPr name="Freeform 9" id="9"/>
            <p:cNvSpPr/>
            <p:nvPr/>
          </p:nvSpPr>
          <p:spPr>
            <a:xfrm flipH="false" flipV="false" rot="0">
              <a:off x="1817463" y="0"/>
              <a:ext cx="861001" cy="859925"/>
            </a:xfrm>
            <a:custGeom>
              <a:avLst/>
              <a:gdLst/>
              <a:ahLst/>
              <a:cxnLst/>
              <a:rect r="r" b="b" t="t" l="l"/>
              <a:pathLst>
                <a:path h="859925" w="861001">
                  <a:moveTo>
                    <a:pt x="0" y="0"/>
                  </a:moveTo>
                  <a:lnTo>
                    <a:pt x="861001" y="0"/>
                  </a:lnTo>
                  <a:lnTo>
                    <a:pt x="861001" y="859925"/>
                  </a:lnTo>
                  <a:lnTo>
                    <a:pt x="0" y="859925"/>
                  </a:lnTo>
                  <a:lnTo>
                    <a:pt x="0" y="0"/>
                  </a:lnTo>
                  <a:close/>
                </a:path>
              </a:pathLst>
            </a:custGeom>
            <a:blipFill>
              <a:blip r:embed="rId9"/>
              <a:stretch>
                <a:fillRect l="0" t="0" r="0" b="0"/>
              </a:stretch>
            </a:blipFill>
          </p:spPr>
        </p:sp>
      </p:grpSp>
      <p:grpSp>
        <p:nvGrpSpPr>
          <p:cNvPr name="Group 10" id="10"/>
          <p:cNvGrpSpPr/>
          <p:nvPr/>
        </p:nvGrpSpPr>
        <p:grpSpPr>
          <a:xfrm rot="0">
            <a:off x="13820193" y="-650726"/>
            <a:ext cx="4581093" cy="3741584"/>
            <a:chOff x="0" y="0"/>
            <a:chExt cx="6108124" cy="4988779"/>
          </a:xfrm>
        </p:grpSpPr>
        <p:sp>
          <p:nvSpPr>
            <p:cNvPr name="Freeform 11" id="11"/>
            <p:cNvSpPr/>
            <p:nvPr/>
          </p:nvSpPr>
          <p:spPr>
            <a:xfrm flipH="false" flipV="false" rot="0">
              <a:off x="1514299" y="4093306"/>
              <a:ext cx="896594" cy="895473"/>
            </a:xfrm>
            <a:custGeom>
              <a:avLst/>
              <a:gdLst/>
              <a:ahLst/>
              <a:cxnLst/>
              <a:rect r="r" b="b" t="t" l="l"/>
              <a:pathLst>
                <a:path h="895473" w="896594">
                  <a:moveTo>
                    <a:pt x="0" y="0"/>
                  </a:moveTo>
                  <a:lnTo>
                    <a:pt x="896595" y="0"/>
                  </a:lnTo>
                  <a:lnTo>
                    <a:pt x="896595" y="895473"/>
                  </a:lnTo>
                  <a:lnTo>
                    <a:pt x="0" y="895473"/>
                  </a:lnTo>
                  <a:lnTo>
                    <a:pt x="0" y="0"/>
                  </a:lnTo>
                  <a:close/>
                </a:path>
              </a:pathLst>
            </a:custGeom>
            <a:blipFill>
              <a:blip r:embed="rId8"/>
              <a:stretch>
                <a:fillRect l="0" t="0" r="0" b="0"/>
              </a:stretch>
            </a:blipFill>
          </p:spPr>
        </p:sp>
        <p:sp>
          <p:nvSpPr>
            <p:cNvPr name="Freeform 12" id="12"/>
            <p:cNvSpPr/>
            <p:nvPr/>
          </p:nvSpPr>
          <p:spPr>
            <a:xfrm flipH="false" flipV="false" rot="0">
              <a:off x="2025654" y="0"/>
              <a:ext cx="3599423" cy="4155179"/>
            </a:xfrm>
            <a:custGeom>
              <a:avLst/>
              <a:gdLst/>
              <a:ahLst/>
              <a:cxnLst/>
              <a:rect r="r" b="b" t="t" l="l"/>
              <a:pathLst>
                <a:path h="4155179" w="3599423">
                  <a:moveTo>
                    <a:pt x="0" y="0"/>
                  </a:moveTo>
                  <a:lnTo>
                    <a:pt x="3599423" y="0"/>
                  </a:lnTo>
                  <a:lnTo>
                    <a:pt x="3599423" y="4155179"/>
                  </a:lnTo>
                  <a:lnTo>
                    <a:pt x="0" y="4155179"/>
                  </a:lnTo>
                  <a:lnTo>
                    <a:pt x="0" y="0"/>
                  </a:lnTo>
                  <a:close/>
                </a:path>
              </a:pathLst>
            </a:custGeom>
            <a:blipFill>
              <a:blip r:embed="rId10"/>
              <a:stretch>
                <a:fillRect l="0" t="0" r="0" b="0"/>
              </a:stretch>
            </a:blipFill>
          </p:spPr>
        </p:sp>
        <p:sp>
          <p:nvSpPr>
            <p:cNvPr name="Freeform 13" id="13"/>
            <p:cNvSpPr/>
            <p:nvPr/>
          </p:nvSpPr>
          <p:spPr>
            <a:xfrm flipH="false" flipV="false" rot="0">
              <a:off x="0" y="1615271"/>
              <a:ext cx="713732" cy="712840"/>
            </a:xfrm>
            <a:custGeom>
              <a:avLst/>
              <a:gdLst/>
              <a:ahLst/>
              <a:cxnLst/>
              <a:rect r="r" b="b" t="t" l="l"/>
              <a:pathLst>
                <a:path h="712840" w="713732">
                  <a:moveTo>
                    <a:pt x="0" y="0"/>
                  </a:moveTo>
                  <a:lnTo>
                    <a:pt x="713732" y="0"/>
                  </a:lnTo>
                  <a:lnTo>
                    <a:pt x="713732" y="712840"/>
                  </a:lnTo>
                  <a:lnTo>
                    <a:pt x="0" y="712840"/>
                  </a:lnTo>
                  <a:lnTo>
                    <a:pt x="0" y="0"/>
                  </a:lnTo>
                  <a:close/>
                </a:path>
              </a:pathLst>
            </a:custGeom>
            <a:blipFill>
              <a:blip r:embed="rId6"/>
              <a:stretch>
                <a:fillRect l="0" t="0" r="0" b="0"/>
              </a:stretch>
            </a:blipFill>
            <a:ln cap="sq">
              <a:noFill/>
              <a:prstDash val="solid"/>
              <a:miter/>
            </a:ln>
          </p:spPr>
        </p:sp>
        <p:sp>
          <p:nvSpPr>
            <p:cNvPr name="Freeform 14" id="14"/>
            <p:cNvSpPr/>
            <p:nvPr/>
          </p:nvSpPr>
          <p:spPr>
            <a:xfrm flipH="false" flipV="false" rot="0">
              <a:off x="5625077" y="3209110"/>
              <a:ext cx="483047" cy="482443"/>
            </a:xfrm>
            <a:custGeom>
              <a:avLst/>
              <a:gdLst/>
              <a:ahLst/>
              <a:cxnLst/>
              <a:rect r="r" b="b" t="t" l="l"/>
              <a:pathLst>
                <a:path h="482443" w="483047">
                  <a:moveTo>
                    <a:pt x="0" y="0"/>
                  </a:moveTo>
                  <a:lnTo>
                    <a:pt x="483047" y="0"/>
                  </a:lnTo>
                  <a:lnTo>
                    <a:pt x="483047" y="482443"/>
                  </a:lnTo>
                  <a:lnTo>
                    <a:pt x="0" y="482443"/>
                  </a:lnTo>
                  <a:lnTo>
                    <a:pt x="0" y="0"/>
                  </a:lnTo>
                  <a:close/>
                </a:path>
              </a:pathLst>
            </a:custGeom>
            <a:blipFill>
              <a:blip r:embed="rId11"/>
              <a:stretch>
                <a:fillRect l="0" t="0" r="0" b="0"/>
              </a:stretch>
            </a:blipFill>
          </p:spPr>
        </p:sp>
      </p:grpSp>
      <p:sp>
        <p:nvSpPr>
          <p:cNvPr name="TextBox 15" id="15"/>
          <p:cNvSpPr txBox="true"/>
          <p:nvPr/>
        </p:nvSpPr>
        <p:spPr>
          <a:xfrm rot="0">
            <a:off x="5967655" y="4427382"/>
            <a:ext cx="12844040" cy="1414564"/>
          </a:xfrm>
          <a:prstGeom prst="rect">
            <a:avLst/>
          </a:prstGeom>
        </p:spPr>
        <p:txBody>
          <a:bodyPr anchor="t" rtlCol="false" tIns="0" lIns="0" bIns="0" rIns="0">
            <a:spAutoFit/>
          </a:bodyPr>
          <a:lstStyle/>
          <a:p>
            <a:pPr algn="l" marL="0" indent="0" lvl="0">
              <a:lnSpc>
                <a:spcPts val="10683"/>
              </a:lnSpc>
              <a:spcBef>
                <a:spcPct val="0"/>
              </a:spcBef>
            </a:pPr>
            <a:r>
              <a:rPr lang="en-US" b="true" sz="10372">
                <a:solidFill>
                  <a:srgbClr val="FFFFFF"/>
                </a:solidFill>
                <a:latin typeface="Nunito Heavy"/>
                <a:ea typeface="Nunito Heavy"/>
                <a:cs typeface="Nunito Heavy"/>
                <a:sym typeface="Nunito Heavy"/>
              </a:rPr>
              <a:t>langkah langkah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706814" y="2069494"/>
            <a:ext cx="643772" cy="644112"/>
            <a:chOff x="0" y="0"/>
            <a:chExt cx="812800" cy="813228"/>
          </a:xfrm>
        </p:grpSpPr>
        <p:sp>
          <p:nvSpPr>
            <p:cNvPr name="Freeform 4" id="4"/>
            <p:cNvSpPr/>
            <p:nvPr/>
          </p:nvSpPr>
          <p:spPr>
            <a:xfrm flipH="false" flipV="false" rot="0">
              <a:off x="0" y="0"/>
              <a:ext cx="812800" cy="813228"/>
            </a:xfrm>
            <a:custGeom>
              <a:avLst/>
              <a:gdLst/>
              <a:ahLst/>
              <a:cxnLst/>
              <a:rect r="r" b="b" t="t" l="l"/>
              <a:pathLst>
                <a:path h="813228" w="812800">
                  <a:moveTo>
                    <a:pt x="0" y="0"/>
                  </a:moveTo>
                  <a:lnTo>
                    <a:pt x="812800" y="0"/>
                  </a:lnTo>
                  <a:lnTo>
                    <a:pt x="812800" y="813228"/>
                  </a:lnTo>
                  <a:lnTo>
                    <a:pt x="0" y="813228"/>
                  </a:lnTo>
                  <a:close/>
                </a:path>
              </a:pathLst>
            </a:custGeom>
            <a:solidFill>
              <a:srgbClr val="6FB429"/>
            </a:solidFill>
          </p:spPr>
        </p:sp>
        <p:sp>
          <p:nvSpPr>
            <p:cNvPr name="TextBox 5" id="5"/>
            <p:cNvSpPr txBox="true"/>
            <p:nvPr/>
          </p:nvSpPr>
          <p:spPr>
            <a:xfrm>
              <a:off x="0" y="9525"/>
              <a:ext cx="812800" cy="803703"/>
            </a:xfrm>
            <a:prstGeom prst="rect">
              <a:avLst/>
            </a:prstGeom>
          </p:spPr>
          <p:txBody>
            <a:bodyPr anchor="ctr" rtlCol="false" tIns="50800" lIns="50800" bIns="50800" rIns="50800"/>
            <a:lstStyle/>
            <a:p>
              <a:pPr algn="ctr">
                <a:lnSpc>
                  <a:spcPts val="3269"/>
                </a:lnSpc>
              </a:pPr>
              <a:r>
                <a:rPr lang="en-US" b="true" sz="2770">
                  <a:solidFill>
                    <a:srgbClr val="FFFFFF"/>
                  </a:solidFill>
                  <a:latin typeface="Nunito Ultra-Bold"/>
                  <a:ea typeface="Nunito Ultra-Bold"/>
                  <a:cs typeface="Nunito Ultra-Bold"/>
                  <a:sym typeface="Nunito Ultra-Bold"/>
                </a:rPr>
                <a:t>1</a:t>
              </a:r>
            </a:p>
          </p:txBody>
        </p:sp>
      </p:grpSp>
      <p:sp>
        <p:nvSpPr>
          <p:cNvPr name="Freeform 6" id="6"/>
          <p:cNvSpPr/>
          <p:nvPr/>
        </p:nvSpPr>
        <p:spPr>
          <a:xfrm flipH="false" flipV="false" rot="0">
            <a:off x="1028700" y="4352188"/>
            <a:ext cx="6286706" cy="4134111"/>
          </a:xfrm>
          <a:custGeom>
            <a:avLst/>
            <a:gdLst/>
            <a:ahLst/>
            <a:cxnLst/>
            <a:rect r="r" b="b" t="t" l="l"/>
            <a:pathLst>
              <a:path h="4134111" w="6286706">
                <a:moveTo>
                  <a:pt x="0" y="0"/>
                </a:moveTo>
                <a:lnTo>
                  <a:pt x="6286706" y="0"/>
                </a:lnTo>
                <a:lnTo>
                  <a:pt x="6286706" y="4134111"/>
                </a:lnTo>
                <a:lnTo>
                  <a:pt x="0" y="4134111"/>
                </a:lnTo>
                <a:lnTo>
                  <a:pt x="0" y="0"/>
                </a:lnTo>
                <a:close/>
              </a:path>
            </a:pathLst>
          </a:custGeom>
          <a:blipFill>
            <a:blip r:embed="rId3"/>
            <a:stretch>
              <a:fillRect l="-12479" t="0" r="-12479" b="0"/>
            </a:stretch>
          </a:blipFill>
        </p:spPr>
      </p:sp>
      <p:sp>
        <p:nvSpPr>
          <p:cNvPr name="Freeform 7" id="7"/>
          <p:cNvSpPr/>
          <p:nvPr/>
        </p:nvSpPr>
        <p:spPr>
          <a:xfrm flipH="false" flipV="false" rot="0">
            <a:off x="7990387" y="4352188"/>
            <a:ext cx="8616573" cy="1744856"/>
          </a:xfrm>
          <a:custGeom>
            <a:avLst/>
            <a:gdLst/>
            <a:ahLst/>
            <a:cxnLst/>
            <a:rect r="r" b="b" t="t" l="l"/>
            <a:pathLst>
              <a:path h="1744856" w="8616573">
                <a:moveTo>
                  <a:pt x="0" y="0"/>
                </a:moveTo>
                <a:lnTo>
                  <a:pt x="8616573" y="0"/>
                </a:lnTo>
                <a:lnTo>
                  <a:pt x="8616573" y="1744856"/>
                </a:lnTo>
                <a:lnTo>
                  <a:pt x="0" y="1744856"/>
                </a:lnTo>
                <a:lnTo>
                  <a:pt x="0" y="0"/>
                </a:lnTo>
                <a:close/>
              </a:path>
            </a:pathLst>
          </a:custGeom>
          <a:blipFill>
            <a:blip r:embed="rId4"/>
            <a:stretch>
              <a:fillRect l="0" t="0" r="0" b="0"/>
            </a:stretch>
          </a:blipFill>
        </p:spPr>
      </p:sp>
      <p:sp>
        <p:nvSpPr>
          <p:cNvPr name="TextBox 8" id="8"/>
          <p:cNvSpPr txBox="true"/>
          <p:nvPr/>
        </p:nvSpPr>
        <p:spPr>
          <a:xfrm rot="0">
            <a:off x="485873" y="414338"/>
            <a:ext cx="10304629" cy="1228725"/>
          </a:xfrm>
          <a:prstGeom prst="rect">
            <a:avLst/>
          </a:prstGeom>
        </p:spPr>
        <p:txBody>
          <a:bodyPr anchor="t" rtlCol="false" tIns="0" lIns="0" bIns="0" rIns="0">
            <a:spAutoFit/>
          </a:bodyPr>
          <a:lstStyle/>
          <a:p>
            <a:pPr algn="l" marL="0" indent="0" lvl="0">
              <a:lnSpc>
                <a:spcPts val="9738"/>
              </a:lnSpc>
            </a:pPr>
            <a:r>
              <a:rPr lang="en-US" b="true" sz="8115">
                <a:solidFill>
                  <a:srgbClr val="3E3E3E"/>
                </a:solidFill>
                <a:latin typeface="Nunito Heavy"/>
                <a:ea typeface="Nunito Heavy"/>
                <a:cs typeface="Nunito Heavy"/>
                <a:sym typeface="Nunito Heavy"/>
              </a:rPr>
              <a:t>Langkah-langkah </a:t>
            </a:r>
          </a:p>
        </p:txBody>
      </p:sp>
      <p:sp>
        <p:nvSpPr>
          <p:cNvPr name="TextBox 9" id="9"/>
          <p:cNvSpPr txBox="true"/>
          <p:nvPr/>
        </p:nvSpPr>
        <p:spPr>
          <a:xfrm rot="0">
            <a:off x="1818607" y="2130564"/>
            <a:ext cx="5367851" cy="537846"/>
          </a:xfrm>
          <a:prstGeom prst="rect">
            <a:avLst/>
          </a:prstGeom>
        </p:spPr>
        <p:txBody>
          <a:bodyPr anchor="t" rtlCol="false" tIns="0" lIns="0" bIns="0" rIns="0">
            <a:spAutoFit/>
          </a:bodyPr>
          <a:lstStyle/>
          <a:p>
            <a:pPr algn="l">
              <a:lnSpc>
                <a:spcPts val="4479"/>
              </a:lnSpc>
            </a:pPr>
            <a:r>
              <a:rPr lang="en-US" sz="3199" b="true">
                <a:solidFill>
                  <a:srgbClr val="3E3E3E"/>
                </a:solidFill>
                <a:latin typeface="Nunito Bold"/>
                <a:ea typeface="Nunito Bold"/>
                <a:cs typeface="Nunito Bold"/>
                <a:sym typeface="Nunito Bold"/>
              </a:rPr>
              <a:t>Download Folder Proyek</a:t>
            </a:r>
          </a:p>
        </p:txBody>
      </p:sp>
      <p:sp>
        <p:nvSpPr>
          <p:cNvPr name="TextBox 10" id="10"/>
          <p:cNvSpPr txBox="true"/>
          <p:nvPr/>
        </p:nvSpPr>
        <p:spPr>
          <a:xfrm rot="0">
            <a:off x="1614119" y="3143783"/>
            <a:ext cx="9877487" cy="779780"/>
          </a:xfrm>
          <a:prstGeom prst="rect">
            <a:avLst/>
          </a:prstGeom>
        </p:spPr>
        <p:txBody>
          <a:bodyPr anchor="t" rtlCol="false" tIns="0" lIns="0" bIns="0" rIns="0">
            <a:spAutoFit/>
          </a:bodyPr>
          <a:lstStyle/>
          <a:p>
            <a:pPr algn="l">
              <a:lnSpc>
                <a:spcPts val="3219"/>
              </a:lnSpc>
            </a:pPr>
            <a:r>
              <a:rPr lang="en-US" sz="2299" b="true">
                <a:solidFill>
                  <a:srgbClr val="3E3E3E"/>
                </a:solidFill>
                <a:latin typeface="Nunito Semi-Bold"/>
                <a:ea typeface="Nunito Semi-Bold"/>
                <a:cs typeface="Nunito Semi-Bold"/>
                <a:sym typeface="Nunito Semi-Bold"/>
              </a:rPr>
              <a:t>Unduh folder proyek yang tersedia di GitHub sirkel balap. Simpan folder tersebut di direktori C:\xampp\htdocs.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706814" y="2106007"/>
            <a:ext cx="643772" cy="644112"/>
            <a:chOff x="0" y="0"/>
            <a:chExt cx="812800" cy="813228"/>
          </a:xfrm>
        </p:grpSpPr>
        <p:sp>
          <p:nvSpPr>
            <p:cNvPr name="Freeform 4" id="4"/>
            <p:cNvSpPr/>
            <p:nvPr/>
          </p:nvSpPr>
          <p:spPr>
            <a:xfrm flipH="false" flipV="false" rot="0">
              <a:off x="0" y="0"/>
              <a:ext cx="812800" cy="813228"/>
            </a:xfrm>
            <a:custGeom>
              <a:avLst/>
              <a:gdLst/>
              <a:ahLst/>
              <a:cxnLst/>
              <a:rect r="r" b="b" t="t" l="l"/>
              <a:pathLst>
                <a:path h="813228" w="812800">
                  <a:moveTo>
                    <a:pt x="0" y="0"/>
                  </a:moveTo>
                  <a:lnTo>
                    <a:pt x="812800" y="0"/>
                  </a:lnTo>
                  <a:lnTo>
                    <a:pt x="812800" y="813228"/>
                  </a:lnTo>
                  <a:lnTo>
                    <a:pt x="0" y="813228"/>
                  </a:lnTo>
                  <a:close/>
                </a:path>
              </a:pathLst>
            </a:custGeom>
            <a:solidFill>
              <a:srgbClr val="6FB429"/>
            </a:solidFill>
          </p:spPr>
        </p:sp>
        <p:sp>
          <p:nvSpPr>
            <p:cNvPr name="TextBox 5" id="5"/>
            <p:cNvSpPr txBox="true"/>
            <p:nvPr/>
          </p:nvSpPr>
          <p:spPr>
            <a:xfrm>
              <a:off x="0" y="9525"/>
              <a:ext cx="812800" cy="803703"/>
            </a:xfrm>
            <a:prstGeom prst="rect">
              <a:avLst/>
            </a:prstGeom>
          </p:spPr>
          <p:txBody>
            <a:bodyPr anchor="ctr" rtlCol="false" tIns="50800" lIns="50800" bIns="50800" rIns="50800"/>
            <a:lstStyle/>
            <a:p>
              <a:pPr algn="ctr">
                <a:lnSpc>
                  <a:spcPts val="3269"/>
                </a:lnSpc>
              </a:pPr>
              <a:r>
                <a:rPr lang="en-US" b="true" sz="2770">
                  <a:solidFill>
                    <a:srgbClr val="FFFFFF"/>
                  </a:solidFill>
                  <a:latin typeface="Nunito Ultra-Bold"/>
                  <a:ea typeface="Nunito Ultra-Bold"/>
                  <a:cs typeface="Nunito Ultra-Bold"/>
                  <a:sym typeface="Nunito Ultra-Bold"/>
                </a:rPr>
                <a:t>2</a:t>
              </a:r>
            </a:p>
          </p:txBody>
        </p:sp>
      </p:grpSp>
      <p:sp>
        <p:nvSpPr>
          <p:cNvPr name="Freeform 6" id="6"/>
          <p:cNvSpPr/>
          <p:nvPr/>
        </p:nvSpPr>
        <p:spPr>
          <a:xfrm flipH="false" flipV="false" rot="0">
            <a:off x="9144000" y="2041632"/>
            <a:ext cx="5796118" cy="2280501"/>
          </a:xfrm>
          <a:custGeom>
            <a:avLst/>
            <a:gdLst/>
            <a:ahLst/>
            <a:cxnLst/>
            <a:rect r="r" b="b" t="t" l="l"/>
            <a:pathLst>
              <a:path h="2280501" w="5796118">
                <a:moveTo>
                  <a:pt x="0" y="0"/>
                </a:moveTo>
                <a:lnTo>
                  <a:pt x="5796118" y="0"/>
                </a:lnTo>
                <a:lnTo>
                  <a:pt x="5796118" y="2280501"/>
                </a:lnTo>
                <a:lnTo>
                  <a:pt x="0" y="2280501"/>
                </a:lnTo>
                <a:lnTo>
                  <a:pt x="0" y="0"/>
                </a:lnTo>
                <a:close/>
              </a:path>
            </a:pathLst>
          </a:custGeom>
          <a:blipFill>
            <a:blip r:embed="rId3"/>
            <a:stretch>
              <a:fillRect l="0" t="0" r="0" b="-62026"/>
            </a:stretch>
          </a:blipFill>
        </p:spPr>
      </p:sp>
      <p:grpSp>
        <p:nvGrpSpPr>
          <p:cNvPr name="Group 7" id="7"/>
          <p:cNvGrpSpPr/>
          <p:nvPr/>
        </p:nvGrpSpPr>
        <p:grpSpPr>
          <a:xfrm rot="0">
            <a:off x="706814" y="5143500"/>
            <a:ext cx="643772" cy="644112"/>
            <a:chOff x="0" y="0"/>
            <a:chExt cx="812800" cy="813228"/>
          </a:xfrm>
        </p:grpSpPr>
        <p:sp>
          <p:nvSpPr>
            <p:cNvPr name="Freeform 8" id="8"/>
            <p:cNvSpPr/>
            <p:nvPr/>
          </p:nvSpPr>
          <p:spPr>
            <a:xfrm flipH="false" flipV="false" rot="0">
              <a:off x="0" y="0"/>
              <a:ext cx="812800" cy="813228"/>
            </a:xfrm>
            <a:custGeom>
              <a:avLst/>
              <a:gdLst/>
              <a:ahLst/>
              <a:cxnLst/>
              <a:rect r="r" b="b" t="t" l="l"/>
              <a:pathLst>
                <a:path h="813228" w="812800">
                  <a:moveTo>
                    <a:pt x="0" y="0"/>
                  </a:moveTo>
                  <a:lnTo>
                    <a:pt x="812800" y="0"/>
                  </a:lnTo>
                  <a:lnTo>
                    <a:pt x="812800" y="813228"/>
                  </a:lnTo>
                  <a:lnTo>
                    <a:pt x="0" y="813228"/>
                  </a:lnTo>
                  <a:close/>
                </a:path>
              </a:pathLst>
            </a:custGeom>
            <a:solidFill>
              <a:srgbClr val="6FB429"/>
            </a:solidFill>
          </p:spPr>
        </p:sp>
        <p:sp>
          <p:nvSpPr>
            <p:cNvPr name="TextBox 9" id="9"/>
            <p:cNvSpPr txBox="true"/>
            <p:nvPr/>
          </p:nvSpPr>
          <p:spPr>
            <a:xfrm>
              <a:off x="0" y="9525"/>
              <a:ext cx="812800" cy="803703"/>
            </a:xfrm>
            <a:prstGeom prst="rect">
              <a:avLst/>
            </a:prstGeom>
          </p:spPr>
          <p:txBody>
            <a:bodyPr anchor="ctr" rtlCol="false" tIns="50800" lIns="50800" bIns="50800" rIns="50800"/>
            <a:lstStyle/>
            <a:p>
              <a:pPr algn="ctr">
                <a:lnSpc>
                  <a:spcPts val="3269"/>
                </a:lnSpc>
              </a:pPr>
              <a:r>
                <a:rPr lang="en-US" b="true" sz="2770">
                  <a:solidFill>
                    <a:srgbClr val="FFFFFF"/>
                  </a:solidFill>
                  <a:latin typeface="Nunito Ultra-Bold"/>
                  <a:ea typeface="Nunito Ultra-Bold"/>
                  <a:cs typeface="Nunito Ultra-Bold"/>
                  <a:sym typeface="Nunito Ultra-Bold"/>
                </a:rPr>
                <a:t>3</a:t>
              </a:r>
            </a:p>
          </p:txBody>
        </p:sp>
      </p:grpSp>
      <p:sp>
        <p:nvSpPr>
          <p:cNvPr name="Freeform 10" id="10"/>
          <p:cNvSpPr/>
          <p:nvPr/>
        </p:nvSpPr>
        <p:spPr>
          <a:xfrm flipH="false" flipV="false" rot="0">
            <a:off x="8956138" y="5465556"/>
            <a:ext cx="6863628" cy="2839826"/>
          </a:xfrm>
          <a:custGeom>
            <a:avLst/>
            <a:gdLst/>
            <a:ahLst/>
            <a:cxnLst/>
            <a:rect r="r" b="b" t="t" l="l"/>
            <a:pathLst>
              <a:path h="2839826" w="6863628">
                <a:moveTo>
                  <a:pt x="0" y="0"/>
                </a:moveTo>
                <a:lnTo>
                  <a:pt x="6863628" y="0"/>
                </a:lnTo>
                <a:lnTo>
                  <a:pt x="6863628" y="2839826"/>
                </a:lnTo>
                <a:lnTo>
                  <a:pt x="0" y="2839826"/>
                </a:lnTo>
                <a:lnTo>
                  <a:pt x="0" y="0"/>
                </a:lnTo>
                <a:close/>
              </a:path>
            </a:pathLst>
          </a:custGeom>
          <a:blipFill>
            <a:blip r:embed="rId4"/>
            <a:stretch>
              <a:fillRect l="0" t="0" r="0" b="0"/>
            </a:stretch>
          </a:blipFill>
        </p:spPr>
      </p:sp>
      <p:sp>
        <p:nvSpPr>
          <p:cNvPr name="TextBox 11" id="11"/>
          <p:cNvSpPr txBox="true"/>
          <p:nvPr/>
        </p:nvSpPr>
        <p:spPr>
          <a:xfrm rot="0">
            <a:off x="252171" y="209849"/>
            <a:ext cx="10304629" cy="1228725"/>
          </a:xfrm>
          <a:prstGeom prst="rect">
            <a:avLst/>
          </a:prstGeom>
        </p:spPr>
        <p:txBody>
          <a:bodyPr anchor="t" rtlCol="false" tIns="0" lIns="0" bIns="0" rIns="0">
            <a:spAutoFit/>
          </a:bodyPr>
          <a:lstStyle/>
          <a:p>
            <a:pPr algn="l" marL="0" indent="0" lvl="0">
              <a:lnSpc>
                <a:spcPts val="9738"/>
              </a:lnSpc>
            </a:pPr>
            <a:r>
              <a:rPr lang="en-US" b="true" sz="8115">
                <a:solidFill>
                  <a:srgbClr val="3E3E3E"/>
                </a:solidFill>
                <a:latin typeface="Nunito Heavy"/>
                <a:ea typeface="Nunito Heavy"/>
                <a:cs typeface="Nunito Heavy"/>
                <a:sym typeface="Nunito Heavy"/>
              </a:rPr>
              <a:t>Langkah-langkah </a:t>
            </a:r>
          </a:p>
        </p:txBody>
      </p:sp>
      <p:sp>
        <p:nvSpPr>
          <p:cNvPr name="TextBox 12" id="12"/>
          <p:cNvSpPr txBox="true"/>
          <p:nvPr/>
        </p:nvSpPr>
        <p:spPr>
          <a:xfrm rot="0">
            <a:off x="1818607" y="2130564"/>
            <a:ext cx="5367851" cy="537846"/>
          </a:xfrm>
          <a:prstGeom prst="rect">
            <a:avLst/>
          </a:prstGeom>
        </p:spPr>
        <p:txBody>
          <a:bodyPr anchor="t" rtlCol="false" tIns="0" lIns="0" bIns="0" rIns="0">
            <a:spAutoFit/>
          </a:bodyPr>
          <a:lstStyle/>
          <a:p>
            <a:pPr algn="l">
              <a:lnSpc>
                <a:spcPts val="4479"/>
              </a:lnSpc>
            </a:pPr>
            <a:r>
              <a:rPr lang="en-US" sz="3199" b="true">
                <a:solidFill>
                  <a:srgbClr val="3E3E3E"/>
                </a:solidFill>
                <a:latin typeface="Nunito Bold"/>
                <a:ea typeface="Nunito Bold"/>
                <a:cs typeface="Nunito Bold"/>
                <a:sym typeface="Nunito Bold"/>
              </a:rPr>
              <a:t>Aktifkan XAMPP</a:t>
            </a:r>
          </a:p>
        </p:txBody>
      </p:sp>
      <p:sp>
        <p:nvSpPr>
          <p:cNvPr name="TextBox 13" id="13"/>
          <p:cNvSpPr txBox="true"/>
          <p:nvPr/>
        </p:nvSpPr>
        <p:spPr>
          <a:xfrm rot="0">
            <a:off x="1614119" y="3143783"/>
            <a:ext cx="6459606" cy="779780"/>
          </a:xfrm>
          <a:prstGeom prst="rect">
            <a:avLst/>
          </a:prstGeom>
        </p:spPr>
        <p:txBody>
          <a:bodyPr anchor="t" rtlCol="false" tIns="0" lIns="0" bIns="0" rIns="0">
            <a:spAutoFit/>
          </a:bodyPr>
          <a:lstStyle/>
          <a:p>
            <a:pPr algn="l">
              <a:lnSpc>
                <a:spcPts val="3219"/>
              </a:lnSpc>
            </a:pPr>
            <a:r>
              <a:rPr lang="en-US" sz="2299" b="true">
                <a:solidFill>
                  <a:srgbClr val="3E3E3E"/>
                </a:solidFill>
                <a:latin typeface="Nunito Semi-Bold"/>
                <a:ea typeface="Nunito Semi-Bold"/>
                <a:cs typeface="Nunito Semi-Bold"/>
                <a:sym typeface="Nunito Semi-Bold"/>
              </a:rPr>
              <a:t>Nyalakan Apache dan MySQL melalui aplikasi </a:t>
            </a:r>
          </a:p>
          <a:p>
            <a:pPr algn="l">
              <a:lnSpc>
                <a:spcPts val="3219"/>
              </a:lnSpc>
            </a:pPr>
            <a:r>
              <a:rPr lang="en-US" sz="2299" b="true">
                <a:solidFill>
                  <a:srgbClr val="3E3E3E"/>
                </a:solidFill>
                <a:latin typeface="Nunito Semi-Bold"/>
                <a:ea typeface="Nunito Semi-Bold"/>
                <a:cs typeface="Nunito Semi-Bold"/>
                <a:sym typeface="Nunito Semi-Bold"/>
              </a:rPr>
              <a:t>XAMPP Control Panel.</a:t>
            </a:r>
          </a:p>
        </p:txBody>
      </p:sp>
      <p:sp>
        <p:nvSpPr>
          <p:cNvPr name="TextBox 14" id="14"/>
          <p:cNvSpPr txBox="true"/>
          <p:nvPr/>
        </p:nvSpPr>
        <p:spPr>
          <a:xfrm rot="0">
            <a:off x="1818607" y="5168058"/>
            <a:ext cx="5367851" cy="537846"/>
          </a:xfrm>
          <a:prstGeom prst="rect">
            <a:avLst/>
          </a:prstGeom>
        </p:spPr>
        <p:txBody>
          <a:bodyPr anchor="t" rtlCol="false" tIns="0" lIns="0" bIns="0" rIns="0">
            <a:spAutoFit/>
          </a:bodyPr>
          <a:lstStyle/>
          <a:p>
            <a:pPr algn="l">
              <a:lnSpc>
                <a:spcPts val="4479"/>
              </a:lnSpc>
            </a:pPr>
            <a:r>
              <a:rPr lang="en-US" sz="3199" b="true">
                <a:solidFill>
                  <a:srgbClr val="3E3E3E"/>
                </a:solidFill>
                <a:latin typeface="Nunito Bold"/>
                <a:ea typeface="Nunito Bold"/>
                <a:cs typeface="Nunito Bold"/>
                <a:sym typeface="Nunito Bold"/>
              </a:rPr>
              <a:t>Buat database </a:t>
            </a:r>
          </a:p>
        </p:txBody>
      </p:sp>
      <p:sp>
        <p:nvSpPr>
          <p:cNvPr name="TextBox 15" id="15"/>
          <p:cNvSpPr txBox="true"/>
          <p:nvPr/>
        </p:nvSpPr>
        <p:spPr>
          <a:xfrm rot="0">
            <a:off x="1614119" y="6182154"/>
            <a:ext cx="6459606" cy="1579880"/>
          </a:xfrm>
          <a:prstGeom prst="rect">
            <a:avLst/>
          </a:prstGeom>
        </p:spPr>
        <p:txBody>
          <a:bodyPr anchor="t" rtlCol="false" tIns="0" lIns="0" bIns="0" rIns="0">
            <a:spAutoFit/>
          </a:bodyPr>
          <a:lstStyle/>
          <a:p>
            <a:pPr algn="l">
              <a:lnSpc>
                <a:spcPts val="3219"/>
              </a:lnSpc>
            </a:pPr>
            <a:r>
              <a:rPr lang="en-US" sz="2299" b="true">
                <a:solidFill>
                  <a:srgbClr val="3E3E3E"/>
                </a:solidFill>
                <a:latin typeface="Nunito Semi-Bold"/>
                <a:ea typeface="Nunito Semi-Bold"/>
                <a:cs typeface="Nunito Semi-Bold"/>
                <a:sym typeface="Nunito Semi-Bold"/>
              </a:rPr>
              <a:t>Pada folder proyek telah diberikan file database dengan nama setup.sql </a:t>
            </a:r>
          </a:p>
          <a:p>
            <a:pPr algn="l">
              <a:lnSpc>
                <a:spcPts val="3219"/>
              </a:lnSpc>
            </a:pPr>
            <a:r>
              <a:rPr lang="en-US" sz="2299" b="true">
                <a:solidFill>
                  <a:srgbClr val="3E3E3E"/>
                </a:solidFill>
                <a:latin typeface="Nunito Semi-Bold"/>
                <a:ea typeface="Nunito Semi-Bold"/>
                <a:cs typeface="Nunito Semi-Bold"/>
                <a:sym typeface="Nunito Semi-Bold"/>
              </a:rPr>
              <a:t>Anda bisa mencopy  query tersebut kedlam sqlyoq, dan jalan kan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384928" y="1788893"/>
            <a:ext cx="643772" cy="644112"/>
            <a:chOff x="0" y="0"/>
            <a:chExt cx="812800" cy="813228"/>
          </a:xfrm>
        </p:grpSpPr>
        <p:sp>
          <p:nvSpPr>
            <p:cNvPr name="Freeform 4" id="4"/>
            <p:cNvSpPr/>
            <p:nvPr/>
          </p:nvSpPr>
          <p:spPr>
            <a:xfrm flipH="false" flipV="false" rot="0">
              <a:off x="0" y="0"/>
              <a:ext cx="812800" cy="813228"/>
            </a:xfrm>
            <a:custGeom>
              <a:avLst/>
              <a:gdLst/>
              <a:ahLst/>
              <a:cxnLst/>
              <a:rect r="r" b="b" t="t" l="l"/>
              <a:pathLst>
                <a:path h="813228" w="812800">
                  <a:moveTo>
                    <a:pt x="0" y="0"/>
                  </a:moveTo>
                  <a:lnTo>
                    <a:pt x="812800" y="0"/>
                  </a:lnTo>
                  <a:lnTo>
                    <a:pt x="812800" y="813228"/>
                  </a:lnTo>
                  <a:lnTo>
                    <a:pt x="0" y="813228"/>
                  </a:lnTo>
                  <a:close/>
                </a:path>
              </a:pathLst>
            </a:custGeom>
            <a:solidFill>
              <a:srgbClr val="6FB429"/>
            </a:solidFill>
          </p:spPr>
        </p:sp>
        <p:sp>
          <p:nvSpPr>
            <p:cNvPr name="TextBox 5" id="5"/>
            <p:cNvSpPr txBox="true"/>
            <p:nvPr/>
          </p:nvSpPr>
          <p:spPr>
            <a:xfrm>
              <a:off x="0" y="9525"/>
              <a:ext cx="812800" cy="803703"/>
            </a:xfrm>
            <a:prstGeom prst="rect">
              <a:avLst/>
            </a:prstGeom>
          </p:spPr>
          <p:txBody>
            <a:bodyPr anchor="ctr" rtlCol="false" tIns="50800" lIns="50800" bIns="50800" rIns="50800"/>
            <a:lstStyle/>
            <a:p>
              <a:pPr algn="ctr">
                <a:lnSpc>
                  <a:spcPts val="3269"/>
                </a:lnSpc>
              </a:pPr>
              <a:r>
                <a:rPr lang="en-US" b="true" sz="2770">
                  <a:solidFill>
                    <a:srgbClr val="FFFFFF"/>
                  </a:solidFill>
                  <a:latin typeface="Nunito Ultra-Bold"/>
                  <a:ea typeface="Nunito Ultra-Bold"/>
                  <a:cs typeface="Nunito Ultra-Bold"/>
                  <a:sym typeface="Nunito Ultra-Bold"/>
                </a:rPr>
                <a:t>4</a:t>
              </a:r>
            </a:p>
          </p:txBody>
        </p:sp>
      </p:grpSp>
      <p:sp>
        <p:nvSpPr>
          <p:cNvPr name="Freeform 6" id="6"/>
          <p:cNvSpPr/>
          <p:nvPr/>
        </p:nvSpPr>
        <p:spPr>
          <a:xfrm flipH="false" flipV="false" rot="0">
            <a:off x="1407918" y="3574734"/>
            <a:ext cx="5303630" cy="1914464"/>
          </a:xfrm>
          <a:custGeom>
            <a:avLst/>
            <a:gdLst/>
            <a:ahLst/>
            <a:cxnLst/>
            <a:rect r="r" b="b" t="t" l="l"/>
            <a:pathLst>
              <a:path h="1914464" w="5303630">
                <a:moveTo>
                  <a:pt x="0" y="0"/>
                </a:moveTo>
                <a:lnTo>
                  <a:pt x="5303630" y="0"/>
                </a:lnTo>
                <a:lnTo>
                  <a:pt x="5303630" y="1914464"/>
                </a:lnTo>
                <a:lnTo>
                  <a:pt x="0" y="1914464"/>
                </a:lnTo>
                <a:lnTo>
                  <a:pt x="0" y="0"/>
                </a:lnTo>
                <a:close/>
              </a:path>
            </a:pathLst>
          </a:custGeom>
          <a:blipFill>
            <a:blip r:embed="rId3"/>
            <a:stretch>
              <a:fillRect l="0" t="0" r="-80189" b="-13382"/>
            </a:stretch>
          </a:blipFill>
        </p:spPr>
      </p:sp>
      <p:sp>
        <p:nvSpPr>
          <p:cNvPr name="Freeform 7" id="7"/>
          <p:cNvSpPr/>
          <p:nvPr/>
        </p:nvSpPr>
        <p:spPr>
          <a:xfrm flipH="false" flipV="false" rot="0">
            <a:off x="8688503" y="3574734"/>
            <a:ext cx="5346385" cy="1914464"/>
          </a:xfrm>
          <a:custGeom>
            <a:avLst/>
            <a:gdLst/>
            <a:ahLst/>
            <a:cxnLst/>
            <a:rect r="r" b="b" t="t" l="l"/>
            <a:pathLst>
              <a:path h="1914464" w="5346385">
                <a:moveTo>
                  <a:pt x="0" y="0"/>
                </a:moveTo>
                <a:lnTo>
                  <a:pt x="5346385" y="0"/>
                </a:lnTo>
                <a:lnTo>
                  <a:pt x="5346385" y="1914464"/>
                </a:lnTo>
                <a:lnTo>
                  <a:pt x="0" y="1914464"/>
                </a:lnTo>
                <a:lnTo>
                  <a:pt x="0" y="0"/>
                </a:lnTo>
                <a:close/>
              </a:path>
            </a:pathLst>
          </a:custGeom>
          <a:blipFill>
            <a:blip r:embed="rId4"/>
            <a:stretch>
              <a:fillRect l="0" t="0" r="0" b="-11542"/>
            </a:stretch>
          </a:blipFill>
        </p:spPr>
      </p:sp>
      <p:grpSp>
        <p:nvGrpSpPr>
          <p:cNvPr name="Group 8" id="8"/>
          <p:cNvGrpSpPr/>
          <p:nvPr/>
        </p:nvGrpSpPr>
        <p:grpSpPr>
          <a:xfrm rot="0">
            <a:off x="384928" y="5795047"/>
            <a:ext cx="643772" cy="644112"/>
            <a:chOff x="0" y="0"/>
            <a:chExt cx="812800" cy="813228"/>
          </a:xfrm>
        </p:grpSpPr>
        <p:sp>
          <p:nvSpPr>
            <p:cNvPr name="Freeform 9" id="9"/>
            <p:cNvSpPr/>
            <p:nvPr/>
          </p:nvSpPr>
          <p:spPr>
            <a:xfrm flipH="false" flipV="false" rot="0">
              <a:off x="0" y="0"/>
              <a:ext cx="812800" cy="813228"/>
            </a:xfrm>
            <a:custGeom>
              <a:avLst/>
              <a:gdLst/>
              <a:ahLst/>
              <a:cxnLst/>
              <a:rect r="r" b="b" t="t" l="l"/>
              <a:pathLst>
                <a:path h="813228" w="812800">
                  <a:moveTo>
                    <a:pt x="0" y="0"/>
                  </a:moveTo>
                  <a:lnTo>
                    <a:pt x="812800" y="0"/>
                  </a:lnTo>
                  <a:lnTo>
                    <a:pt x="812800" y="813228"/>
                  </a:lnTo>
                  <a:lnTo>
                    <a:pt x="0" y="813228"/>
                  </a:lnTo>
                  <a:close/>
                </a:path>
              </a:pathLst>
            </a:custGeom>
            <a:solidFill>
              <a:srgbClr val="6FB429"/>
            </a:solidFill>
          </p:spPr>
        </p:sp>
        <p:sp>
          <p:nvSpPr>
            <p:cNvPr name="TextBox 10" id="10"/>
            <p:cNvSpPr txBox="true"/>
            <p:nvPr/>
          </p:nvSpPr>
          <p:spPr>
            <a:xfrm>
              <a:off x="0" y="9525"/>
              <a:ext cx="812800" cy="803703"/>
            </a:xfrm>
            <a:prstGeom prst="rect">
              <a:avLst/>
            </a:prstGeom>
          </p:spPr>
          <p:txBody>
            <a:bodyPr anchor="ctr" rtlCol="false" tIns="50800" lIns="50800" bIns="50800" rIns="50800"/>
            <a:lstStyle/>
            <a:p>
              <a:pPr algn="ctr">
                <a:lnSpc>
                  <a:spcPts val="3269"/>
                </a:lnSpc>
              </a:pPr>
              <a:r>
                <a:rPr lang="en-US" b="true" sz="2770">
                  <a:solidFill>
                    <a:srgbClr val="FFFFFF"/>
                  </a:solidFill>
                  <a:latin typeface="Nunito Ultra-Bold"/>
                  <a:ea typeface="Nunito Ultra-Bold"/>
                  <a:cs typeface="Nunito Ultra-Bold"/>
                  <a:sym typeface="Nunito Ultra-Bold"/>
                </a:rPr>
                <a:t>5</a:t>
              </a:r>
            </a:p>
          </p:txBody>
        </p:sp>
      </p:grpSp>
      <p:sp>
        <p:nvSpPr>
          <p:cNvPr name="Freeform 11" id="11"/>
          <p:cNvSpPr/>
          <p:nvPr/>
        </p:nvSpPr>
        <p:spPr>
          <a:xfrm flipH="false" flipV="false" rot="0">
            <a:off x="1407918" y="7707253"/>
            <a:ext cx="4360713" cy="2296746"/>
          </a:xfrm>
          <a:custGeom>
            <a:avLst/>
            <a:gdLst/>
            <a:ahLst/>
            <a:cxnLst/>
            <a:rect r="r" b="b" t="t" l="l"/>
            <a:pathLst>
              <a:path h="2296746" w="4360713">
                <a:moveTo>
                  <a:pt x="0" y="0"/>
                </a:moveTo>
                <a:lnTo>
                  <a:pt x="4360713" y="0"/>
                </a:lnTo>
                <a:lnTo>
                  <a:pt x="4360713" y="2296746"/>
                </a:lnTo>
                <a:lnTo>
                  <a:pt x="0" y="2296746"/>
                </a:lnTo>
                <a:lnTo>
                  <a:pt x="0" y="0"/>
                </a:lnTo>
                <a:close/>
              </a:path>
            </a:pathLst>
          </a:custGeom>
          <a:blipFill>
            <a:blip r:embed="rId5"/>
            <a:stretch>
              <a:fillRect l="0" t="0" r="0" b="0"/>
            </a:stretch>
          </a:blipFill>
        </p:spPr>
      </p:sp>
      <p:sp>
        <p:nvSpPr>
          <p:cNvPr name="TextBox 12" id="12"/>
          <p:cNvSpPr txBox="true"/>
          <p:nvPr/>
        </p:nvSpPr>
        <p:spPr>
          <a:xfrm rot="0">
            <a:off x="252171" y="200324"/>
            <a:ext cx="9647921" cy="1159944"/>
          </a:xfrm>
          <a:prstGeom prst="rect">
            <a:avLst/>
          </a:prstGeom>
        </p:spPr>
        <p:txBody>
          <a:bodyPr anchor="t" rtlCol="false" tIns="0" lIns="0" bIns="0" rIns="0">
            <a:spAutoFit/>
          </a:bodyPr>
          <a:lstStyle/>
          <a:p>
            <a:pPr algn="l" marL="0" indent="0" lvl="0">
              <a:lnSpc>
                <a:spcPts val="9118"/>
              </a:lnSpc>
            </a:pPr>
            <a:r>
              <a:rPr lang="en-US" b="true" sz="7598">
                <a:solidFill>
                  <a:srgbClr val="3E3E3E"/>
                </a:solidFill>
                <a:latin typeface="Nunito Heavy"/>
                <a:ea typeface="Nunito Heavy"/>
                <a:cs typeface="Nunito Heavy"/>
                <a:sym typeface="Nunito Heavy"/>
              </a:rPr>
              <a:t>Langkah-langkah </a:t>
            </a:r>
          </a:p>
        </p:txBody>
      </p:sp>
      <p:sp>
        <p:nvSpPr>
          <p:cNvPr name="TextBox 13" id="13"/>
          <p:cNvSpPr txBox="true"/>
          <p:nvPr/>
        </p:nvSpPr>
        <p:spPr>
          <a:xfrm rot="0">
            <a:off x="1818607" y="1731743"/>
            <a:ext cx="15440693" cy="537846"/>
          </a:xfrm>
          <a:prstGeom prst="rect">
            <a:avLst/>
          </a:prstGeom>
        </p:spPr>
        <p:txBody>
          <a:bodyPr anchor="t" rtlCol="false" tIns="0" lIns="0" bIns="0" rIns="0">
            <a:spAutoFit/>
          </a:bodyPr>
          <a:lstStyle/>
          <a:p>
            <a:pPr algn="l">
              <a:lnSpc>
                <a:spcPts val="4479"/>
              </a:lnSpc>
            </a:pPr>
            <a:r>
              <a:rPr lang="en-US" sz="3199" b="true">
                <a:solidFill>
                  <a:srgbClr val="3E3E3E"/>
                </a:solidFill>
                <a:latin typeface="Nunito Bold"/>
                <a:ea typeface="Nunito Bold"/>
                <a:cs typeface="Nunito Bold"/>
                <a:sym typeface="Nunito Bold"/>
              </a:rPr>
              <a:t>Sesuaikan Konfigurasi Password pada File Fetch_Data.php  </a:t>
            </a:r>
          </a:p>
        </p:txBody>
      </p:sp>
      <p:sp>
        <p:nvSpPr>
          <p:cNvPr name="TextBox 14" id="14"/>
          <p:cNvSpPr txBox="true"/>
          <p:nvPr/>
        </p:nvSpPr>
        <p:spPr>
          <a:xfrm rot="0">
            <a:off x="1818607" y="2394905"/>
            <a:ext cx="13739792" cy="779780"/>
          </a:xfrm>
          <a:prstGeom prst="rect">
            <a:avLst/>
          </a:prstGeom>
        </p:spPr>
        <p:txBody>
          <a:bodyPr anchor="t" rtlCol="false" tIns="0" lIns="0" bIns="0" rIns="0">
            <a:spAutoFit/>
          </a:bodyPr>
          <a:lstStyle/>
          <a:p>
            <a:pPr algn="l">
              <a:lnSpc>
                <a:spcPts val="3220"/>
              </a:lnSpc>
            </a:pPr>
            <a:r>
              <a:rPr lang="en-US" sz="2300" b="true">
                <a:solidFill>
                  <a:srgbClr val="3E3E3E"/>
                </a:solidFill>
                <a:latin typeface="Nunito Semi-Bold"/>
                <a:ea typeface="Nunito Semi-Bold"/>
                <a:cs typeface="Nunito Semi-Bold"/>
                <a:sym typeface="Nunito Semi-Bold"/>
              </a:rPr>
              <a:t>Buka file fetch_data.php, Pada bagian koneksi</a:t>
            </a:r>
            <a:r>
              <a:rPr lang="en-US" sz="2300" b="true">
                <a:solidFill>
                  <a:srgbClr val="3E3E3E"/>
                </a:solidFill>
                <a:latin typeface="Nunito Semi-Bold"/>
                <a:ea typeface="Nunito Semi-Bold"/>
                <a:cs typeface="Nunito Semi-Bold"/>
                <a:sym typeface="Nunito Semi-Bold"/>
              </a:rPr>
              <a:t> database, sesuaikan password sqlyog Anda sesuai dengan konfigurasi lokal Anda.</a:t>
            </a:r>
          </a:p>
        </p:txBody>
      </p:sp>
      <p:sp>
        <p:nvSpPr>
          <p:cNvPr name="TextBox 15" id="15"/>
          <p:cNvSpPr txBox="true"/>
          <p:nvPr/>
        </p:nvSpPr>
        <p:spPr>
          <a:xfrm rot="0">
            <a:off x="1423654" y="5860673"/>
            <a:ext cx="15440693" cy="1099821"/>
          </a:xfrm>
          <a:prstGeom prst="rect">
            <a:avLst/>
          </a:prstGeom>
        </p:spPr>
        <p:txBody>
          <a:bodyPr anchor="t" rtlCol="false" tIns="0" lIns="0" bIns="0" rIns="0">
            <a:spAutoFit/>
          </a:bodyPr>
          <a:lstStyle/>
          <a:p>
            <a:pPr algn="l">
              <a:lnSpc>
                <a:spcPts val="4479"/>
              </a:lnSpc>
            </a:pPr>
            <a:r>
              <a:rPr lang="en-US" sz="3199" b="true">
                <a:solidFill>
                  <a:srgbClr val="3E3E3E"/>
                </a:solidFill>
                <a:latin typeface="Nunito Bold"/>
                <a:ea typeface="Nunito Bold"/>
                <a:cs typeface="Nunito Bold"/>
                <a:sym typeface="Nunito Bold"/>
              </a:rPr>
              <a:t>Sesuaikan Konfigurasi Password pada save_image.py</a:t>
            </a:r>
          </a:p>
          <a:p>
            <a:pPr algn="l">
              <a:lnSpc>
                <a:spcPts val="4479"/>
              </a:lnSpc>
            </a:pPr>
          </a:p>
        </p:txBody>
      </p:sp>
      <p:sp>
        <p:nvSpPr>
          <p:cNvPr name="TextBox 16" id="16"/>
          <p:cNvSpPr txBox="true"/>
          <p:nvPr/>
        </p:nvSpPr>
        <p:spPr>
          <a:xfrm rot="0">
            <a:off x="1423654" y="6527423"/>
            <a:ext cx="13739792" cy="779780"/>
          </a:xfrm>
          <a:prstGeom prst="rect">
            <a:avLst/>
          </a:prstGeom>
        </p:spPr>
        <p:txBody>
          <a:bodyPr anchor="t" rtlCol="false" tIns="0" lIns="0" bIns="0" rIns="0">
            <a:spAutoFit/>
          </a:bodyPr>
          <a:lstStyle/>
          <a:p>
            <a:pPr algn="l">
              <a:lnSpc>
                <a:spcPts val="3220"/>
              </a:lnSpc>
            </a:pPr>
            <a:r>
              <a:rPr lang="en-US" sz="2300" b="true">
                <a:solidFill>
                  <a:srgbClr val="3E3E3E"/>
                </a:solidFill>
                <a:latin typeface="Nunito Semi-Bold"/>
                <a:ea typeface="Nunito Semi-Bold"/>
                <a:cs typeface="Nunito Semi-Bold"/>
                <a:sym typeface="Nunito Semi-Bold"/>
              </a:rPr>
              <a:t>Buka file save_image.py, Pada bagian koneksi</a:t>
            </a:r>
            <a:r>
              <a:rPr lang="en-US" sz="2300" b="true">
                <a:solidFill>
                  <a:srgbClr val="3E3E3E"/>
                </a:solidFill>
                <a:latin typeface="Nunito Semi-Bold"/>
                <a:ea typeface="Nunito Semi-Bold"/>
                <a:cs typeface="Nunito Semi-Bold"/>
                <a:sym typeface="Nunito Semi-Bold"/>
              </a:rPr>
              <a:t> database, sesuaikan password sqlyog Anda sesuai dengan konfigurasi lokal Anda.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706814" y="2069494"/>
            <a:ext cx="643772" cy="644112"/>
            <a:chOff x="0" y="0"/>
            <a:chExt cx="812800" cy="813228"/>
          </a:xfrm>
        </p:grpSpPr>
        <p:sp>
          <p:nvSpPr>
            <p:cNvPr name="Freeform 4" id="4"/>
            <p:cNvSpPr/>
            <p:nvPr/>
          </p:nvSpPr>
          <p:spPr>
            <a:xfrm flipH="false" flipV="false" rot="0">
              <a:off x="0" y="0"/>
              <a:ext cx="812800" cy="813228"/>
            </a:xfrm>
            <a:custGeom>
              <a:avLst/>
              <a:gdLst/>
              <a:ahLst/>
              <a:cxnLst/>
              <a:rect r="r" b="b" t="t" l="l"/>
              <a:pathLst>
                <a:path h="813228" w="812800">
                  <a:moveTo>
                    <a:pt x="0" y="0"/>
                  </a:moveTo>
                  <a:lnTo>
                    <a:pt x="812800" y="0"/>
                  </a:lnTo>
                  <a:lnTo>
                    <a:pt x="812800" y="813228"/>
                  </a:lnTo>
                  <a:lnTo>
                    <a:pt x="0" y="813228"/>
                  </a:lnTo>
                  <a:close/>
                </a:path>
              </a:pathLst>
            </a:custGeom>
            <a:solidFill>
              <a:srgbClr val="6FB429"/>
            </a:solidFill>
          </p:spPr>
        </p:sp>
        <p:sp>
          <p:nvSpPr>
            <p:cNvPr name="TextBox 5" id="5"/>
            <p:cNvSpPr txBox="true"/>
            <p:nvPr/>
          </p:nvSpPr>
          <p:spPr>
            <a:xfrm>
              <a:off x="0" y="9525"/>
              <a:ext cx="812800" cy="803703"/>
            </a:xfrm>
            <a:prstGeom prst="rect">
              <a:avLst/>
            </a:prstGeom>
          </p:spPr>
          <p:txBody>
            <a:bodyPr anchor="ctr" rtlCol="false" tIns="50800" lIns="50800" bIns="50800" rIns="50800"/>
            <a:lstStyle/>
            <a:p>
              <a:pPr algn="ctr">
                <a:lnSpc>
                  <a:spcPts val="3269"/>
                </a:lnSpc>
              </a:pPr>
              <a:r>
                <a:rPr lang="en-US" b="true" sz="2770">
                  <a:solidFill>
                    <a:srgbClr val="FFFFFF"/>
                  </a:solidFill>
                  <a:latin typeface="Nunito Ultra-Bold"/>
                  <a:ea typeface="Nunito Ultra-Bold"/>
                  <a:cs typeface="Nunito Ultra-Bold"/>
                  <a:sym typeface="Nunito Ultra-Bold"/>
                </a:rPr>
                <a:t>5</a:t>
              </a:r>
            </a:p>
          </p:txBody>
        </p:sp>
      </p:grpSp>
      <p:sp>
        <p:nvSpPr>
          <p:cNvPr name="Freeform 6" id="6"/>
          <p:cNvSpPr/>
          <p:nvPr/>
        </p:nvSpPr>
        <p:spPr>
          <a:xfrm flipH="false" flipV="false" rot="0">
            <a:off x="1350586" y="4347864"/>
            <a:ext cx="11027285" cy="662253"/>
          </a:xfrm>
          <a:custGeom>
            <a:avLst/>
            <a:gdLst/>
            <a:ahLst/>
            <a:cxnLst/>
            <a:rect r="r" b="b" t="t" l="l"/>
            <a:pathLst>
              <a:path h="662253" w="11027285">
                <a:moveTo>
                  <a:pt x="0" y="0"/>
                </a:moveTo>
                <a:lnTo>
                  <a:pt x="11027285" y="0"/>
                </a:lnTo>
                <a:lnTo>
                  <a:pt x="11027285" y="662253"/>
                </a:lnTo>
                <a:lnTo>
                  <a:pt x="0" y="662253"/>
                </a:lnTo>
                <a:lnTo>
                  <a:pt x="0" y="0"/>
                </a:lnTo>
                <a:close/>
              </a:path>
            </a:pathLst>
          </a:custGeom>
          <a:blipFill>
            <a:blip r:embed="rId3"/>
            <a:stretch>
              <a:fillRect l="0" t="0" r="0" b="0"/>
            </a:stretch>
          </a:blipFill>
        </p:spPr>
      </p:sp>
      <p:sp>
        <p:nvSpPr>
          <p:cNvPr name="TextBox 7" id="7"/>
          <p:cNvSpPr txBox="true"/>
          <p:nvPr/>
        </p:nvSpPr>
        <p:spPr>
          <a:xfrm rot="0">
            <a:off x="485873" y="414338"/>
            <a:ext cx="10304629" cy="1228725"/>
          </a:xfrm>
          <a:prstGeom prst="rect">
            <a:avLst/>
          </a:prstGeom>
        </p:spPr>
        <p:txBody>
          <a:bodyPr anchor="t" rtlCol="false" tIns="0" lIns="0" bIns="0" rIns="0">
            <a:spAutoFit/>
          </a:bodyPr>
          <a:lstStyle/>
          <a:p>
            <a:pPr algn="l" marL="0" indent="0" lvl="0">
              <a:lnSpc>
                <a:spcPts val="9738"/>
              </a:lnSpc>
            </a:pPr>
            <a:r>
              <a:rPr lang="en-US" b="true" sz="8115">
                <a:solidFill>
                  <a:srgbClr val="3E3E3E"/>
                </a:solidFill>
                <a:latin typeface="Nunito Heavy"/>
                <a:ea typeface="Nunito Heavy"/>
                <a:cs typeface="Nunito Heavy"/>
                <a:sym typeface="Nunito Heavy"/>
              </a:rPr>
              <a:t>Langkah-langkah </a:t>
            </a:r>
          </a:p>
        </p:txBody>
      </p:sp>
      <p:sp>
        <p:nvSpPr>
          <p:cNvPr name="TextBox 8" id="8"/>
          <p:cNvSpPr txBox="true"/>
          <p:nvPr/>
        </p:nvSpPr>
        <p:spPr>
          <a:xfrm rot="0">
            <a:off x="1818607" y="2130564"/>
            <a:ext cx="5367851" cy="537846"/>
          </a:xfrm>
          <a:prstGeom prst="rect">
            <a:avLst/>
          </a:prstGeom>
        </p:spPr>
        <p:txBody>
          <a:bodyPr anchor="t" rtlCol="false" tIns="0" lIns="0" bIns="0" rIns="0">
            <a:spAutoFit/>
          </a:bodyPr>
          <a:lstStyle/>
          <a:p>
            <a:pPr algn="l">
              <a:lnSpc>
                <a:spcPts val="4479"/>
              </a:lnSpc>
            </a:pPr>
            <a:r>
              <a:rPr lang="en-US" sz="3199" b="true">
                <a:solidFill>
                  <a:srgbClr val="3E3E3E"/>
                </a:solidFill>
                <a:latin typeface="Nunito Bold"/>
                <a:ea typeface="Nunito Bold"/>
                <a:cs typeface="Nunito Bold"/>
                <a:sym typeface="Nunito Bold"/>
              </a:rPr>
              <a:t>Uji URL Dashboard</a:t>
            </a:r>
          </a:p>
        </p:txBody>
      </p:sp>
      <p:sp>
        <p:nvSpPr>
          <p:cNvPr name="TextBox 9" id="9"/>
          <p:cNvSpPr txBox="true"/>
          <p:nvPr/>
        </p:nvSpPr>
        <p:spPr>
          <a:xfrm rot="0">
            <a:off x="1614119" y="2901334"/>
            <a:ext cx="14113323" cy="1179830"/>
          </a:xfrm>
          <a:prstGeom prst="rect">
            <a:avLst/>
          </a:prstGeom>
        </p:spPr>
        <p:txBody>
          <a:bodyPr anchor="t" rtlCol="false" tIns="0" lIns="0" bIns="0" rIns="0">
            <a:spAutoFit/>
          </a:bodyPr>
          <a:lstStyle/>
          <a:p>
            <a:pPr algn="l">
              <a:lnSpc>
                <a:spcPts val="3219"/>
              </a:lnSpc>
            </a:pPr>
            <a:r>
              <a:rPr lang="en-US" sz="2299" b="true">
                <a:solidFill>
                  <a:srgbClr val="3E3E3E"/>
                </a:solidFill>
                <a:latin typeface="Nunito Semi-Bold"/>
                <a:ea typeface="Nunito Semi-Bold"/>
                <a:cs typeface="Nunito Semi-Bold"/>
                <a:sym typeface="Nunito Semi-Bold"/>
              </a:rPr>
              <a:t>pada file air_canvas.py  terdaat url dashboard . adnda dapat mengcopy nya  dan setelah itu anda dapat menempel nya di browser . Jangan lupa sesuaikan nomor port Apache pada XAMPP dengan konfigurasi Anda.</a:t>
            </a:r>
          </a:p>
        </p:txBody>
      </p:sp>
      <p:sp>
        <p:nvSpPr>
          <p:cNvPr name="TextBox 10" id="10"/>
          <p:cNvSpPr txBox="true"/>
          <p:nvPr/>
        </p:nvSpPr>
        <p:spPr>
          <a:xfrm rot="0">
            <a:off x="1350586" y="5514942"/>
            <a:ext cx="14113323" cy="379730"/>
          </a:xfrm>
          <a:prstGeom prst="rect">
            <a:avLst/>
          </a:prstGeom>
        </p:spPr>
        <p:txBody>
          <a:bodyPr anchor="t" rtlCol="false" tIns="0" lIns="0" bIns="0" rIns="0">
            <a:spAutoFit/>
          </a:bodyPr>
          <a:lstStyle/>
          <a:p>
            <a:pPr algn="l">
              <a:lnSpc>
                <a:spcPts val="3219"/>
              </a:lnSpc>
            </a:pPr>
            <a:r>
              <a:rPr lang="en-US" sz="2299" b="true">
                <a:solidFill>
                  <a:srgbClr val="3E3E3E"/>
                </a:solidFill>
                <a:latin typeface="Nunito Semi-Bold"/>
                <a:ea typeface="Nunito Semi-Bold"/>
                <a:cs typeface="Nunito Semi-Bold"/>
                <a:sym typeface="Nunito Semi-Bold"/>
              </a:rPr>
              <a:t>Jika langkah sebelumnya berhasil, dashboard akan muncul sesuai dengan desain yang telah dibuat.</a:t>
            </a:r>
          </a:p>
        </p:txBody>
      </p:sp>
      <p:sp>
        <p:nvSpPr>
          <p:cNvPr name="Freeform 11" id="11"/>
          <p:cNvSpPr/>
          <p:nvPr/>
        </p:nvSpPr>
        <p:spPr>
          <a:xfrm flipH="false" flipV="false" rot="0">
            <a:off x="1614119" y="6437598"/>
            <a:ext cx="8908414" cy="2792798"/>
          </a:xfrm>
          <a:custGeom>
            <a:avLst/>
            <a:gdLst/>
            <a:ahLst/>
            <a:cxnLst/>
            <a:rect r="r" b="b" t="t" l="l"/>
            <a:pathLst>
              <a:path h="2792798" w="8908414">
                <a:moveTo>
                  <a:pt x="0" y="0"/>
                </a:moveTo>
                <a:lnTo>
                  <a:pt x="8908413" y="0"/>
                </a:lnTo>
                <a:lnTo>
                  <a:pt x="8908413" y="2792798"/>
                </a:lnTo>
                <a:lnTo>
                  <a:pt x="0" y="2792798"/>
                </a:lnTo>
                <a:lnTo>
                  <a:pt x="0" y="0"/>
                </a:lnTo>
                <a:close/>
              </a:path>
            </a:pathLst>
          </a:custGeom>
          <a:blipFill>
            <a:blip r:embed="rId4"/>
            <a:stretch>
              <a:fillRect l="0" t="-12408" r="-327"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384928" y="1788893"/>
            <a:ext cx="643772" cy="644112"/>
            <a:chOff x="0" y="0"/>
            <a:chExt cx="812800" cy="813228"/>
          </a:xfrm>
        </p:grpSpPr>
        <p:sp>
          <p:nvSpPr>
            <p:cNvPr name="Freeform 4" id="4"/>
            <p:cNvSpPr/>
            <p:nvPr/>
          </p:nvSpPr>
          <p:spPr>
            <a:xfrm flipH="false" flipV="false" rot="0">
              <a:off x="0" y="0"/>
              <a:ext cx="812800" cy="813228"/>
            </a:xfrm>
            <a:custGeom>
              <a:avLst/>
              <a:gdLst/>
              <a:ahLst/>
              <a:cxnLst/>
              <a:rect r="r" b="b" t="t" l="l"/>
              <a:pathLst>
                <a:path h="813228" w="812800">
                  <a:moveTo>
                    <a:pt x="0" y="0"/>
                  </a:moveTo>
                  <a:lnTo>
                    <a:pt x="812800" y="0"/>
                  </a:lnTo>
                  <a:lnTo>
                    <a:pt x="812800" y="813228"/>
                  </a:lnTo>
                  <a:lnTo>
                    <a:pt x="0" y="813228"/>
                  </a:lnTo>
                  <a:close/>
                </a:path>
              </a:pathLst>
            </a:custGeom>
            <a:solidFill>
              <a:srgbClr val="6FB429"/>
            </a:solidFill>
          </p:spPr>
        </p:sp>
        <p:sp>
          <p:nvSpPr>
            <p:cNvPr name="TextBox 5" id="5"/>
            <p:cNvSpPr txBox="true"/>
            <p:nvPr/>
          </p:nvSpPr>
          <p:spPr>
            <a:xfrm>
              <a:off x="0" y="9525"/>
              <a:ext cx="812800" cy="803703"/>
            </a:xfrm>
            <a:prstGeom prst="rect">
              <a:avLst/>
            </a:prstGeom>
          </p:spPr>
          <p:txBody>
            <a:bodyPr anchor="ctr" rtlCol="false" tIns="50800" lIns="50800" bIns="50800" rIns="50800"/>
            <a:lstStyle/>
            <a:p>
              <a:pPr algn="ctr">
                <a:lnSpc>
                  <a:spcPts val="3269"/>
                </a:lnSpc>
              </a:pPr>
              <a:r>
                <a:rPr lang="en-US" b="true" sz="2770">
                  <a:solidFill>
                    <a:srgbClr val="FFFFFF"/>
                  </a:solidFill>
                  <a:latin typeface="Nunito Ultra-Bold"/>
                  <a:ea typeface="Nunito Ultra-Bold"/>
                  <a:cs typeface="Nunito Ultra-Bold"/>
                  <a:sym typeface="Nunito Ultra-Bold"/>
                </a:rPr>
                <a:t>6</a:t>
              </a:r>
            </a:p>
          </p:txBody>
        </p:sp>
      </p:grpSp>
      <p:grpSp>
        <p:nvGrpSpPr>
          <p:cNvPr name="Group 6" id="6"/>
          <p:cNvGrpSpPr/>
          <p:nvPr/>
        </p:nvGrpSpPr>
        <p:grpSpPr>
          <a:xfrm rot="0">
            <a:off x="384928" y="4821444"/>
            <a:ext cx="643772" cy="644112"/>
            <a:chOff x="0" y="0"/>
            <a:chExt cx="812800" cy="813228"/>
          </a:xfrm>
        </p:grpSpPr>
        <p:sp>
          <p:nvSpPr>
            <p:cNvPr name="Freeform 7" id="7"/>
            <p:cNvSpPr/>
            <p:nvPr/>
          </p:nvSpPr>
          <p:spPr>
            <a:xfrm flipH="false" flipV="false" rot="0">
              <a:off x="0" y="0"/>
              <a:ext cx="812800" cy="813228"/>
            </a:xfrm>
            <a:custGeom>
              <a:avLst/>
              <a:gdLst/>
              <a:ahLst/>
              <a:cxnLst/>
              <a:rect r="r" b="b" t="t" l="l"/>
              <a:pathLst>
                <a:path h="813228" w="812800">
                  <a:moveTo>
                    <a:pt x="0" y="0"/>
                  </a:moveTo>
                  <a:lnTo>
                    <a:pt x="812800" y="0"/>
                  </a:lnTo>
                  <a:lnTo>
                    <a:pt x="812800" y="813228"/>
                  </a:lnTo>
                  <a:lnTo>
                    <a:pt x="0" y="813228"/>
                  </a:lnTo>
                  <a:close/>
                </a:path>
              </a:pathLst>
            </a:custGeom>
            <a:solidFill>
              <a:srgbClr val="6FB429"/>
            </a:solidFill>
          </p:spPr>
        </p:sp>
        <p:sp>
          <p:nvSpPr>
            <p:cNvPr name="TextBox 8" id="8"/>
            <p:cNvSpPr txBox="true"/>
            <p:nvPr/>
          </p:nvSpPr>
          <p:spPr>
            <a:xfrm>
              <a:off x="0" y="9525"/>
              <a:ext cx="812800" cy="803703"/>
            </a:xfrm>
            <a:prstGeom prst="rect">
              <a:avLst/>
            </a:prstGeom>
          </p:spPr>
          <p:txBody>
            <a:bodyPr anchor="ctr" rtlCol="false" tIns="50800" lIns="50800" bIns="50800" rIns="50800"/>
            <a:lstStyle/>
            <a:p>
              <a:pPr algn="ctr">
                <a:lnSpc>
                  <a:spcPts val="3269"/>
                </a:lnSpc>
              </a:pPr>
              <a:r>
                <a:rPr lang="en-US" b="true" sz="2770">
                  <a:solidFill>
                    <a:srgbClr val="FFFFFF"/>
                  </a:solidFill>
                  <a:latin typeface="Nunito Ultra-Bold"/>
                  <a:ea typeface="Nunito Ultra-Bold"/>
                  <a:cs typeface="Nunito Ultra-Bold"/>
                  <a:sym typeface="Nunito Ultra-Bold"/>
                </a:rPr>
                <a:t>7</a:t>
              </a:r>
            </a:p>
          </p:txBody>
        </p:sp>
      </p:grpSp>
      <p:sp>
        <p:nvSpPr>
          <p:cNvPr name="Freeform 9" id="9"/>
          <p:cNvSpPr/>
          <p:nvPr/>
        </p:nvSpPr>
        <p:spPr>
          <a:xfrm flipH="false" flipV="false" rot="0">
            <a:off x="1818607" y="2936559"/>
            <a:ext cx="9100364" cy="765887"/>
          </a:xfrm>
          <a:custGeom>
            <a:avLst/>
            <a:gdLst/>
            <a:ahLst/>
            <a:cxnLst/>
            <a:rect r="r" b="b" t="t" l="l"/>
            <a:pathLst>
              <a:path h="765887" w="9100364">
                <a:moveTo>
                  <a:pt x="0" y="0"/>
                </a:moveTo>
                <a:lnTo>
                  <a:pt x="9100365" y="0"/>
                </a:lnTo>
                <a:lnTo>
                  <a:pt x="9100365" y="765887"/>
                </a:lnTo>
                <a:lnTo>
                  <a:pt x="0" y="765887"/>
                </a:lnTo>
                <a:lnTo>
                  <a:pt x="0" y="0"/>
                </a:lnTo>
                <a:close/>
              </a:path>
            </a:pathLst>
          </a:custGeom>
          <a:blipFill>
            <a:blip r:embed="rId3"/>
            <a:stretch>
              <a:fillRect l="-801" t="0" r="-90917" b="-133497"/>
            </a:stretch>
          </a:blipFill>
        </p:spPr>
      </p:sp>
      <p:sp>
        <p:nvSpPr>
          <p:cNvPr name="Freeform 10" id="10"/>
          <p:cNvSpPr/>
          <p:nvPr/>
        </p:nvSpPr>
        <p:spPr>
          <a:xfrm flipH="false" flipV="false" rot="0">
            <a:off x="1818607" y="5981065"/>
            <a:ext cx="10659190" cy="644428"/>
          </a:xfrm>
          <a:custGeom>
            <a:avLst/>
            <a:gdLst/>
            <a:ahLst/>
            <a:cxnLst/>
            <a:rect r="r" b="b" t="t" l="l"/>
            <a:pathLst>
              <a:path h="644428" w="10659190">
                <a:moveTo>
                  <a:pt x="0" y="0"/>
                </a:moveTo>
                <a:lnTo>
                  <a:pt x="10659190" y="0"/>
                </a:lnTo>
                <a:lnTo>
                  <a:pt x="10659190" y="644428"/>
                </a:lnTo>
                <a:lnTo>
                  <a:pt x="0" y="644428"/>
                </a:lnTo>
                <a:lnTo>
                  <a:pt x="0" y="0"/>
                </a:lnTo>
                <a:close/>
              </a:path>
            </a:pathLst>
          </a:custGeom>
          <a:blipFill>
            <a:blip r:embed="rId4"/>
            <a:stretch>
              <a:fillRect l="0" t="0" r="0" b="0"/>
            </a:stretch>
          </a:blipFill>
        </p:spPr>
      </p:sp>
      <p:sp>
        <p:nvSpPr>
          <p:cNvPr name="TextBox 11" id="11"/>
          <p:cNvSpPr txBox="true"/>
          <p:nvPr/>
        </p:nvSpPr>
        <p:spPr>
          <a:xfrm rot="0">
            <a:off x="252171" y="200324"/>
            <a:ext cx="9647921" cy="1159944"/>
          </a:xfrm>
          <a:prstGeom prst="rect">
            <a:avLst/>
          </a:prstGeom>
        </p:spPr>
        <p:txBody>
          <a:bodyPr anchor="t" rtlCol="false" tIns="0" lIns="0" bIns="0" rIns="0">
            <a:spAutoFit/>
          </a:bodyPr>
          <a:lstStyle/>
          <a:p>
            <a:pPr algn="l" marL="0" indent="0" lvl="0">
              <a:lnSpc>
                <a:spcPts val="9118"/>
              </a:lnSpc>
            </a:pPr>
            <a:r>
              <a:rPr lang="en-US" b="true" sz="7598">
                <a:solidFill>
                  <a:srgbClr val="3E3E3E"/>
                </a:solidFill>
                <a:latin typeface="Nunito Heavy"/>
                <a:ea typeface="Nunito Heavy"/>
                <a:cs typeface="Nunito Heavy"/>
                <a:sym typeface="Nunito Heavy"/>
              </a:rPr>
              <a:t>Langkah-langkah </a:t>
            </a:r>
          </a:p>
        </p:txBody>
      </p:sp>
      <p:sp>
        <p:nvSpPr>
          <p:cNvPr name="TextBox 12" id="12"/>
          <p:cNvSpPr txBox="true"/>
          <p:nvPr/>
        </p:nvSpPr>
        <p:spPr>
          <a:xfrm rot="0">
            <a:off x="1818607" y="1731743"/>
            <a:ext cx="15440693" cy="537846"/>
          </a:xfrm>
          <a:prstGeom prst="rect">
            <a:avLst/>
          </a:prstGeom>
        </p:spPr>
        <p:txBody>
          <a:bodyPr anchor="t" rtlCol="false" tIns="0" lIns="0" bIns="0" rIns="0">
            <a:spAutoFit/>
          </a:bodyPr>
          <a:lstStyle/>
          <a:p>
            <a:pPr algn="l">
              <a:lnSpc>
                <a:spcPts val="4479"/>
              </a:lnSpc>
            </a:pPr>
            <a:r>
              <a:rPr lang="en-US" sz="3199" b="true">
                <a:solidFill>
                  <a:srgbClr val="3E3E3E"/>
                </a:solidFill>
                <a:latin typeface="Nunito Bold"/>
                <a:ea typeface="Nunito Bold"/>
                <a:cs typeface="Nunito Bold"/>
                <a:sym typeface="Nunito Bold"/>
              </a:rPr>
              <a:t>Instalasi Library yang Dibutuhkan</a:t>
            </a:r>
          </a:p>
        </p:txBody>
      </p:sp>
      <p:sp>
        <p:nvSpPr>
          <p:cNvPr name="TextBox 13" id="13"/>
          <p:cNvSpPr txBox="true"/>
          <p:nvPr/>
        </p:nvSpPr>
        <p:spPr>
          <a:xfrm rot="0">
            <a:off x="1818607" y="2394905"/>
            <a:ext cx="13739792" cy="379730"/>
          </a:xfrm>
          <a:prstGeom prst="rect">
            <a:avLst/>
          </a:prstGeom>
        </p:spPr>
        <p:txBody>
          <a:bodyPr anchor="t" rtlCol="false" tIns="0" lIns="0" bIns="0" rIns="0">
            <a:spAutoFit/>
          </a:bodyPr>
          <a:lstStyle/>
          <a:p>
            <a:pPr algn="l">
              <a:lnSpc>
                <a:spcPts val="3220"/>
              </a:lnSpc>
            </a:pPr>
            <a:r>
              <a:rPr lang="en-US" sz="2300" b="true">
                <a:solidFill>
                  <a:srgbClr val="3E3E3E"/>
                </a:solidFill>
                <a:latin typeface="Nunito Semi-Bold"/>
                <a:ea typeface="Nunito Semi-Bold"/>
                <a:cs typeface="Nunito Semi-Bold"/>
                <a:sym typeface="Nunito Semi-Bold"/>
              </a:rPr>
              <a:t>Buka terminal, kemudian ketik perintah berikut untuk menginstal library yang diperlukan</a:t>
            </a:r>
          </a:p>
        </p:txBody>
      </p:sp>
      <p:sp>
        <p:nvSpPr>
          <p:cNvPr name="TextBox 14" id="14"/>
          <p:cNvSpPr txBox="true"/>
          <p:nvPr/>
        </p:nvSpPr>
        <p:spPr>
          <a:xfrm rot="0">
            <a:off x="1818607" y="4704062"/>
            <a:ext cx="15440693" cy="537846"/>
          </a:xfrm>
          <a:prstGeom prst="rect">
            <a:avLst/>
          </a:prstGeom>
        </p:spPr>
        <p:txBody>
          <a:bodyPr anchor="t" rtlCol="false" tIns="0" lIns="0" bIns="0" rIns="0">
            <a:spAutoFit/>
          </a:bodyPr>
          <a:lstStyle/>
          <a:p>
            <a:pPr algn="l">
              <a:lnSpc>
                <a:spcPts val="4479"/>
              </a:lnSpc>
            </a:pPr>
            <a:r>
              <a:rPr lang="en-US" sz="3199" b="true">
                <a:solidFill>
                  <a:srgbClr val="3E3E3E"/>
                </a:solidFill>
                <a:latin typeface="Nunito Bold"/>
                <a:ea typeface="Nunito Bold"/>
                <a:cs typeface="Nunito Bold"/>
                <a:sym typeface="Nunito Bold"/>
              </a:rPr>
              <a:t>Jalankan Kode Utama</a:t>
            </a:r>
          </a:p>
        </p:txBody>
      </p:sp>
      <p:sp>
        <p:nvSpPr>
          <p:cNvPr name="TextBox 15" id="15"/>
          <p:cNvSpPr txBox="true"/>
          <p:nvPr/>
        </p:nvSpPr>
        <p:spPr>
          <a:xfrm rot="0">
            <a:off x="1818607" y="5403833"/>
            <a:ext cx="13739792" cy="379730"/>
          </a:xfrm>
          <a:prstGeom prst="rect">
            <a:avLst/>
          </a:prstGeom>
        </p:spPr>
        <p:txBody>
          <a:bodyPr anchor="t" rtlCol="false" tIns="0" lIns="0" bIns="0" rIns="0">
            <a:spAutoFit/>
          </a:bodyPr>
          <a:lstStyle/>
          <a:p>
            <a:pPr algn="l">
              <a:lnSpc>
                <a:spcPts val="3220"/>
              </a:lnSpc>
            </a:pPr>
            <a:r>
              <a:rPr lang="en-US" sz="2300" b="true">
                <a:solidFill>
                  <a:srgbClr val="3E3E3E"/>
                </a:solidFill>
                <a:latin typeface="Nunito Semi-Bold"/>
                <a:ea typeface="Nunito Semi-Bold"/>
                <a:cs typeface="Nunito Semi-Bold"/>
                <a:sym typeface="Nunito Semi-Bold"/>
              </a:rPr>
              <a:t>Setelah instalasi library selesai, jalankan file utama menggunakan perintah berikut di terminal: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384928" y="1788893"/>
            <a:ext cx="643772" cy="644112"/>
            <a:chOff x="0" y="0"/>
            <a:chExt cx="812800" cy="813228"/>
          </a:xfrm>
        </p:grpSpPr>
        <p:sp>
          <p:nvSpPr>
            <p:cNvPr name="Freeform 4" id="4"/>
            <p:cNvSpPr/>
            <p:nvPr/>
          </p:nvSpPr>
          <p:spPr>
            <a:xfrm flipH="false" flipV="false" rot="0">
              <a:off x="0" y="0"/>
              <a:ext cx="812800" cy="813228"/>
            </a:xfrm>
            <a:custGeom>
              <a:avLst/>
              <a:gdLst/>
              <a:ahLst/>
              <a:cxnLst/>
              <a:rect r="r" b="b" t="t" l="l"/>
              <a:pathLst>
                <a:path h="813228" w="812800">
                  <a:moveTo>
                    <a:pt x="0" y="0"/>
                  </a:moveTo>
                  <a:lnTo>
                    <a:pt x="812800" y="0"/>
                  </a:lnTo>
                  <a:lnTo>
                    <a:pt x="812800" y="813228"/>
                  </a:lnTo>
                  <a:lnTo>
                    <a:pt x="0" y="813228"/>
                  </a:lnTo>
                  <a:close/>
                </a:path>
              </a:pathLst>
            </a:custGeom>
            <a:solidFill>
              <a:srgbClr val="6FB429"/>
            </a:solidFill>
          </p:spPr>
        </p:sp>
        <p:sp>
          <p:nvSpPr>
            <p:cNvPr name="TextBox 5" id="5"/>
            <p:cNvSpPr txBox="true"/>
            <p:nvPr/>
          </p:nvSpPr>
          <p:spPr>
            <a:xfrm>
              <a:off x="0" y="9525"/>
              <a:ext cx="812800" cy="803703"/>
            </a:xfrm>
            <a:prstGeom prst="rect">
              <a:avLst/>
            </a:prstGeom>
          </p:spPr>
          <p:txBody>
            <a:bodyPr anchor="ctr" rtlCol="false" tIns="50800" lIns="50800" bIns="50800" rIns="50800"/>
            <a:lstStyle/>
            <a:p>
              <a:pPr algn="ctr">
                <a:lnSpc>
                  <a:spcPts val="3269"/>
                </a:lnSpc>
              </a:pPr>
              <a:r>
                <a:rPr lang="en-US" b="true" sz="2770">
                  <a:solidFill>
                    <a:srgbClr val="FFFFFF"/>
                  </a:solidFill>
                  <a:latin typeface="Nunito Ultra-Bold"/>
                  <a:ea typeface="Nunito Ultra-Bold"/>
                  <a:cs typeface="Nunito Ultra-Bold"/>
                  <a:sym typeface="Nunito Ultra-Bold"/>
                </a:rPr>
                <a:t>6</a:t>
              </a:r>
            </a:p>
          </p:txBody>
        </p:sp>
      </p:grpSp>
      <p:grpSp>
        <p:nvGrpSpPr>
          <p:cNvPr name="Group 6" id="6"/>
          <p:cNvGrpSpPr/>
          <p:nvPr/>
        </p:nvGrpSpPr>
        <p:grpSpPr>
          <a:xfrm rot="0">
            <a:off x="384928" y="7275308"/>
            <a:ext cx="643772" cy="644112"/>
            <a:chOff x="0" y="0"/>
            <a:chExt cx="812800" cy="813228"/>
          </a:xfrm>
        </p:grpSpPr>
        <p:sp>
          <p:nvSpPr>
            <p:cNvPr name="Freeform 7" id="7"/>
            <p:cNvSpPr/>
            <p:nvPr/>
          </p:nvSpPr>
          <p:spPr>
            <a:xfrm flipH="false" flipV="false" rot="0">
              <a:off x="0" y="0"/>
              <a:ext cx="812800" cy="813228"/>
            </a:xfrm>
            <a:custGeom>
              <a:avLst/>
              <a:gdLst/>
              <a:ahLst/>
              <a:cxnLst/>
              <a:rect r="r" b="b" t="t" l="l"/>
              <a:pathLst>
                <a:path h="813228" w="812800">
                  <a:moveTo>
                    <a:pt x="0" y="0"/>
                  </a:moveTo>
                  <a:lnTo>
                    <a:pt x="812800" y="0"/>
                  </a:lnTo>
                  <a:lnTo>
                    <a:pt x="812800" y="813228"/>
                  </a:lnTo>
                  <a:lnTo>
                    <a:pt x="0" y="813228"/>
                  </a:lnTo>
                  <a:close/>
                </a:path>
              </a:pathLst>
            </a:custGeom>
            <a:solidFill>
              <a:srgbClr val="6FB429"/>
            </a:solidFill>
          </p:spPr>
        </p:sp>
        <p:sp>
          <p:nvSpPr>
            <p:cNvPr name="TextBox 8" id="8"/>
            <p:cNvSpPr txBox="true"/>
            <p:nvPr/>
          </p:nvSpPr>
          <p:spPr>
            <a:xfrm>
              <a:off x="0" y="9525"/>
              <a:ext cx="812800" cy="803703"/>
            </a:xfrm>
            <a:prstGeom prst="rect">
              <a:avLst/>
            </a:prstGeom>
          </p:spPr>
          <p:txBody>
            <a:bodyPr anchor="ctr" rtlCol="false" tIns="50800" lIns="50800" bIns="50800" rIns="50800"/>
            <a:lstStyle/>
            <a:p>
              <a:pPr algn="ctr">
                <a:lnSpc>
                  <a:spcPts val="3269"/>
                </a:lnSpc>
              </a:pPr>
              <a:r>
                <a:rPr lang="en-US" b="true" sz="2770">
                  <a:solidFill>
                    <a:srgbClr val="FFFFFF"/>
                  </a:solidFill>
                  <a:latin typeface="Nunito Ultra-Bold"/>
                  <a:ea typeface="Nunito Ultra-Bold"/>
                  <a:cs typeface="Nunito Ultra-Bold"/>
                  <a:sym typeface="Nunito Ultra-Bold"/>
                </a:rPr>
                <a:t>7</a:t>
              </a:r>
            </a:p>
          </p:txBody>
        </p:sp>
      </p:grpSp>
      <p:sp>
        <p:nvSpPr>
          <p:cNvPr name="Freeform 9" id="9"/>
          <p:cNvSpPr/>
          <p:nvPr/>
        </p:nvSpPr>
        <p:spPr>
          <a:xfrm flipH="false" flipV="false" rot="0">
            <a:off x="2704629" y="3336609"/>
            <a:ext cx="9489897" cy="3618023"/>
          </a:xfrm>
          <a:custGeom>
            <a:avLst/>
            <a:gdLst/>
            <a:ahLst/>
            <a:cxnLst/>
            <a:rect r="r" b="b" t="t" l="l"/>
            <a:pathLst>
              <a:path h="3618023" w="9489897">
                <a:moveTo>
                  <a:pt x="0" y="0"/>
                </a:moveTo>
                <a:lnTo>
                  <a:pt x="9489896" y="0"/>
                </a:lnTo>
                <a:lnTo>
                  <a:pt x="9489896" y="3618024"/>
                </a:lnTo>
                <a:lnTo>
                  <a:pt x="0" y="3618024"/>
                </a:lnTo>
                <a:lnTo>
                  <a:pt x="0" y="0"/>
                </a:lnTo>
                <a:close/>
              </a:path>
            </a:pathLst>
          </a:custGeom>
          <a:blipFill>
            <a:blip r:embed="rId3"/>
            <a:stretch>
              <a:fillRect l="0" t="0" r="0" b="0"/>
            </a:stretch>
          </a:blipFill>
        </p:spPr>
      </p:sp>
      <p:sp>
        <p:nvSpPr>
          <p:cNvPr name="Freeform 10" id="10"/>
          <p:cNvSpPr/>
          <p:nvPr/>
        </p:nvSpPr>
        <p:spPr>
          <a:xfrm flipH="false" flipV="false" rot="0">
            <a:off x="1818607" y="8266336"/>
            <a:ext cx="10681347" cy="1676522"/>
          </a:xfrm>
          <a:custGeom>
            <a:avLst/>
            <a:gdLst/>
            <a:ahLst/>
            <a:cxnLst/>
            <a:rect r="r" b="b" t="t" l="l"/>
            <a:pathLst>
              <a:path h="1676522" w="10681347">
                <a:moveTo>
                  <a:pt x="0" y="0"/>
                </a:moveTo>
                <a:lnTo>
                  <a:pt x="10681347" y="0"/>
                </a:lnTo>
                <a:lnTo>
                  <a:pt x="10681347" y="1676522"/>
                </a:lnTo>
                <a:lnTo>
                  <a:pt x="0" y="1676522"/>
                </a:lnTo>
                <a:lnTo>
                  <a:pt x="0" y="0"/>
                </a:lnTo>
                <a:close/>
              </a:path>
            </a:pathLst>
          </a:custGeom>
          <a:blipFill>
            <a:blip r:embed="rId4"/>
            <a:stretch>
              <a:fillRect l="0" t="0" r="0" b="0"/>
            </a:stretch>
          </a:blipFill>
        </p:spPr>
      </p:sp>
      <p:sp>
        <p:nvSpPr>
          <p:cNvPr name="TextBox 11" id="11"/>
          <p:cNvSpPr txBox="true"/>
          <p:nvPr/>
        </p:nvSpPr>
        <p:spPr>
          <a:xfrm rot="0">
            <a:off x="252171" y="200324"/>
            <a:ext cx="9647921" cy="1159944"/>
          </a:xfrm>
          <a:prstGeom prst="rect">
            <a:avLst/>
          </a:prstGeom>
        </p:spPr>
        <p:txBody>
          <a:bodyPr anchor="t" rtlCol="false" tIns="0" lIns="0" bIns="0" rIns="0">
            <a:spAutoFit/>
          </a:bodyPr>
          <a:lstStyle/>
          <a:p>
            <a:pPr algn="l" marL="0" indent="0" lvl="0">
              <a:lnSpc>
                <a:spcPts val="9118"/>
              </a:lnSpc>
            </a:pPr>
            <a:r>
              <a:rPr lang="en-US" b="true" sz="7598">
                <a:solidFill>
                  <a:srgbClr val="3E3E3E"/>
                </a:solidFill>
                <a:latin typeface="Nunito Heavy"/>
                <a:ea typeface="Nunito Heavy"/>
                <a:cs typeface="Nunito Heavy"/>
                <a:sym typeface="Nunito Heavy"/>
              </a:rPr>
              <a:t>Langkah-langkah </a:t>
            </a:r>
          </a:p>
        </p:txBody>
      </p:sp>
      <p:sp>
        <p:nvSpPr>
          <p:cNvPr name="TextBox 12" id="12"/>
          <p:cNvSpPr txBox="true"/>
          <p:nvPr/>
        </p:nvSpPr>
        <p:spPr>
          <a:xfrm rot="0">
            <a:off x="1818607" y="1731743"/>
            <a:ext cx="15440693" cy="537846"/>
          </a:xfrm>
          <a:prstGeom prst="rect">
            <a:avLst/>
          </a:prstGeom>
        </p:spPr>
        <p:txBody>
          <a:bodyPr anchor="t" rtlCol="false" tIns="0" lIns="0" bIns="0" rIns="0">
            <a:spAutoFit/>
          </a:bodyPr>
          <a:lstStyle/>
          <a:p>
            <a:pPr algn="l">
              <a:lnSpc>
                <a:spcPts val="4479"/>
              </a:lnSpc>
            </a:pPr>
            <a:r>
              <a:rPr lang="en-US" sz="3199" b="true">
                <a:solidFill>
                  <a:srgbClr val="3E3E3E"/>
                </a:solidFill>
                <a:latin typeface="Nunito Bold"/>
                <a:ea typeface="Nunito Bold"/>
                <a:cs typeface="Nunito Bold"/>
                <a:sym typeface="Nunito Bold"/>
              </a:rPr>
              <a:t>Mulai Menggambar</a:t>
            </a:r>
          </a:p>
        </p:txBody>
      </p:sp>
      <p:sp>
        <p:nvSpPr>
          <p:cNvPr name="TextBox 13" id="13"/>
          <p:cNvSpPr txBox="true"/>
          <p:nvPr/>
        </p:nvSpPr>
        <p:spPr>
          <a:xfrm rot="0">
            <a:off x="1818607" y="2394905"/>
            <a:ext cx="13739792" cy="779780"/>
          </a:xfrm>
          <a:prstGeom prst="rect">
            <a:avLst/>
          </a:prstGeom>
        </p:spPr>
        <p:txBody>
          <a:bodyPr anchor="t" rtlCol="false" tIns="0" lIns="0" bIns="0" rIns="0">
            <a:spAutoFit/>
          </a:bodyPr>
          <a:lstStyle/>
          <a:p>
            <a:pPr algn="l">
              <a:lnSpc>
                <a:spcPts val="3220"/>
              </a:lnSpc>
            </a:pPr>
            <a:r>
              <a:rPr lang="en-US" sz="2300" b="true">
                <a:solidFill>
                  <a:srgbClr val="3E3E3E"/>
                </a:solidFill>
                <a:latin typeface="Nunito Semi-Bold"/>
                <a:ea typeface="Nunito Semi-Bold"/>
                <a:cs typeface="Nunito Semi-Bold"/>
                <a:sym typeface="Nunito Semi-Bold"/>
              </a:rPr>
              <a:t>Setelah kode berhasil dijalankan, kamera digital akan aktif, dan canvas virtual akan muncul.Anda dapat menggambar menggunakan gerakan tangan yang dilacak oleh kamera.</a:t>
            </a:r>
          </a:p>
        </p:txBody>
      </p:sp>
      <p:sp>
        <p:nvSpPr>
          <p:cNvPr name="TextBox 14" id="14"/>
          <p:cNvSpPr txBox="true"/>
          <p:nvPr/>
        </p:nvSpPr>
        <p:spPr>
          <a:xfrm rot="0">
            <a:off x="1818607" y="7299865"/>
            <a:ext cx="15440693" cy="537846"/>
          </a:xfrm>
          <a:prstGeom prst="rect">
            <a:avLst/>
          </a:prstGeom>
        </p:spPr>
        <p:txBody>
          <a:bodyPr anchor="t" rtlCol="false" tIns="0" lIns="0" bIns="0" rIns="0">
            <a:spAutoFit/>
          </a:bodyPr>
          <a:lstStyle/>
          <a:p>
            <a:pPr algn="l">
              <a:lnSpc>
                <a:spcPts val="4479"/>
              </a:lnSpc>
            </a:pPr>
            <a:r>
              <a:rPr lang="en-US" sz="3199" b="true">
                <a:solidFill>
                  <a:srgbClr val="3E3E3E"/>
                </a:solidFill>
                <a:latin typeface="Nunito Bold"/>
                <a:ea typeface="Nunito Bold"/>
                <a:cs typeface="Nunito Bold"/>
                <a:sym typeface="Nunito Bold"/>
              </a:rPr>
              <a:t>Mulai Menggambar</a:t>
            </a:r>
          </a:p>
        </p:txBody>
      </p:sp>
      <p:sp>
        <p:nvSpPr>
          <p:cNvPr name="TextBox 15" id="15"/>
          <p:cNvSpPr txBox="true"/>
          <p:nvPr/>
        </p:nvSpPr>
        <p:spPr>
          <a:xfrm rot="0">
            <a:off x="1818607" y="7799611"/>
            <a:ext cx="13739792" cy="779780"/>
          </a:xfrm>
          <a:prstGeom prst="rect">
            <a:avLst/>
          </a:prstGeom>
        </p:spPr>
        <p:txBody>
          <a:bodyPr anchor="t" rtlCol="false" tIns="0" lIns="0" bIns="0" rIns="0">
            <a:spAutoFit/>
          </a:bodyPr>
          <a:lstStyle/>
          <a:p>
            <a:pPr algn="l">
              <a:lnSpc>
                <a:spcPts val="3220"/>
              </a:lnSpc>
            </a:pPr>
            <a:r>
              <a:rPr lang="en-US" sz="2300" b="true">
                <a:solidFill>
                  <a:srgbClr val="3E3E3E"/>
                </a:solidFill>
                <a:latin typeface="Nunito Semi-Bold"/>
                <a:ea typeface="Nunito Semi-Bold"/>
                <a:cs typeface="Nunito Semi-Bold"/>
                <a:sym typeface="Nunito Semi-Bold"/>
              </a:rPr>
              <a:t>Tekan opsi Save untuk menyimpan gambar hasil karya Anda.era.</a:t>
            </a:r>
          </a:p>
          <a:p>
            <a:pPr algn="l">
              <a:lnSpc>
                <a:spcPts val="322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384928" y="1788893"/>
            <a:ext cx="643772" cy="644112"/>
            <a:chOff x="0" y="0"/>
            <a:chExt cx="812800" cy="813228"/>
          </a:xfrm>
        </p:grpSpPr>
        <p:sp>
          <p:nvSpPr>
            <p:cNvPr name="Freeform 4" id="4"/>
            <p:cNvSpPr/>
            <p:nvPr/>
          </p:nvSpPr>
          <p:spPr>
            <a:xfrm flipH="false" flipV="false" rot="0">
              <a:off x="0" y="0"/>
              <a:ext cx="812800" cy="813228"/>
            </a:xfrm>
            <a:custGeom>
              <a:avLst/>
              <a:gdLst/>
              <a:ahLst/>
              <a:cxnLst/>
              <a:rect r="r" b="b" t="t" l="l"/>
              <a:pathLst>
                <a:path h="813228" w="812800">
                  <a:moveTo>
                    <a:pt x="0" y="0"/>
                  </a:moveTo>
                  <a:lnTo>
                    <a:pt x="812800" y="0"/>
                  </a:lnTo>
                  <a:lnTo>
                    <a:pt x="812800" y="813228"/>
                  </a:lnTo>
                  <a:lnTo>
                    <a:pt x="0" y="813228"/>
                  </a:lnTo>
                  <a:close/>
                </a:path>
              </a:pathLst>
            </a:custGeom>
            <a:solidFill>
              <a:srgbClr val="6FB429"/>
            </a:solidFill>
          </p:spPr>
        </p:sp>
        <p:sp>
          <p:nvSpPr>
            <p:cNvPr name="TextBox 5" id="5"/>
            <p:cNvSpPr txBox="true"/>
            <p:nvPr/>
          </p:nvSpPr>
          <p:spPr>
            <a:xfrm>
              <a:off x="0" y="9525"/>
              <a:ext cx="812800" cy="803703"/>
            </a:xfrm>
            <a:prstGeom prst="rect">
              <a:avLst/>
            </a:prstGeom>
          </p:spPr>
          <p:txBody>
            <a:bodyPr anchor="ctr" rtlCol="false" tIns="50800" lIns="50800" bIns="50800" rIns="50800"/>
            <a:lstStyle/>
            <a:p>
              <a:pPr algn="ctr">
                <a:lnSpc>
                  <a:spcPts val="3269"/>
                </a:lnSpc>
              </a:pPr>
              <a:r>
                <a:rPr lang="en-US" b="true" sz="2770">
                  <a:solidFill>
                    <a:srgbClr val="FFFFFF"/>
                  </a:solidFill>
                  <a:latin typeface="Nunito Ultra-Bold"/>
                  <a:ea typeface="Nunito Ultra-Bold"/>
                  <a:cs typeface="Nunito Ultra-Bold"/>
                  <a:sym typeface="Nunito Ultra-Bold"/>
                </a:rPr>
                <a:t>6</a:t>
              </a:r>
            </a:p>
          </p:txBody>
        </p:sp>
      </p:grpSp>
      <p:sp>
        <p:nvSpPr>
          <p:cNvPr name="Freeform 6" id="6"/>
          <p:cNvSpPr/>
          <p:nvPr/>
        </p:nvSpPr>
        <p:spPr>
          <a:xfrm flipH="false" flipV="false" rot="0">
            <a:off x="1818607" y="3203259"/>
            <a:ext cx="12020900" cy="2824911"/>
          </a:xfrm>
          <a:custGeom>
            <a:avLst/>
            <a:gdLst/>
            <a:ahLst/>
            <a:cxnLst/>
            <a:rect r="r" b="b" t="t" l="l"/>
            <a:pathLst>
              <a:path h="2824911" w="12020900">
                <a:moveTo>
                  <a:pt x="0" y="0"/>
                </a:moveTo>
                <a:lnTo>
                  <a:pt x="12020900" y="0"/>
                </a:lnTo>
                <a:lnTo>
                  <a:pt x="12020900" y="2824912"/>
                </a:lnTo>
                <a:lnTo>
                  <a:pt x="0" y="2824912"/>
                </a:lnTo>
                <a:lnTo>
                  <a:pt x="0" y="0"/>
                </a:lnTo>
                <a:close/>
              </a:path>
            </a:pathLst>
          </a:custGeom>
          <a:blipFill>
            <a:blip r:embed="rId3"/>
            <a:stretch>
              <a:fillRect l="0" t="0" r="0" b="0"/>
            </a:stretch>
          </a:blipFill>
        </p:spPr>
      </p:sp>
      <p:sp>
        <p:nvSpPr>
          <p:cNvPr name="TextBox 7" id="7"/>
          <p:cNvSpPr txBox="true"/>
          <p:nvPr/>
        </p:nvSpPr>
        <p:spPr>
          <a:xfrm rot="0">
            <a:off x="252171" y="200324"/>
            <a:ext cx="9647921" cy="1159944"/>
          </a:xfrm>
          <a:prstGeom prst="rect">
            <a:avLst/>
          </a:prstGeom>
        </p:spPr>
        <p:txBody>
          <a:bodyPr anchor="t" rtlCol="false" tIns="0" lIns="0" bIns="0" rIns="0">
            <a:spAutoFit/>
          </a:bodyPr>
          <a:lstStyle/>
          <a:p>
            <a:pPr algn="l" marL="0" indent="0" lvl="0">
              <a:lnSpc>
                <a:spcPts val="9118"/>
              </a:lnSpc>
            </a:pPr>
            <a:r>
              <a:rPr lang="en-US" b="true" sz="7598">
                <a:solidFill>
                  <a:srgbClr val="3E3E3E"/>
                </a:solidFill>
                <a:latin typeface="Nunito Heavy"/>
                <a:ea typeface="Nunito Heavy"/>
                <a:cs typeface="Nunito Heavy"/>
                <a:sym typeface="Nunito Heavy"/>
              </a:rPr>
              <a:t>Langkah-langkah </a:t>
            </a:r>
          </a:p>
        </p:txBody>
      </p:sp>
      <p:sp>
        <p:nvSpPr>
          <p:cNvPr name="TextBox 8" id="8"/>
          <p:cNvSpPr txBox="true"/>
          <p:nvPr/>
        </p:nvSpPr>
        <p:spPr>
          <a:xfrm rot="0">
            <a:off x="1818607" y="1731743"/>
            <a:ext cx="15440693" cy="537846"/>
          </a:xfrm>
          <a:prstGeom prst="rect">
            <a:avLst/>
          </a:prstGeom>
        </p:spPr>
        <p:txBody>
          <a:bodyPr anchor="t" rtlCol="false" tIns="0" lIns="0" bIns="0" rIns="0">
            <a:spAutoFit/>
          </a:bodyPr>
          <a:lstStyle/>
          <a:p>
            <a:pPr algn="l">
              <a:lnSpc>
                <a:spcPts val="4479"/>
              </a:lnSpc>
            </a:pPr>
            <a:r>
              <a:rPr lang="en-US" sz="3199" b="true">
                <a:solidFill>
                  <a:srgbClr val="3E3E3E"/>
                </a:solidFill>
                <a:latin typeface="Nunito Bold"/>
                <a:ea typeface="Nunito Bold"/>
                <a:cs typeface="Nunito Bold"/>
                <a:sym typeface="Nunito Bold"/>
              </a:rPr>
              <a:t>Lihat Gambar yang Disimpan</a:t>
            </a:r>
          </a:p>
        </p:txBody>
      </p:sp>
      <p:sp>
        <p:nvSpPr>
          <p:cNvPr name="TextBox 9" id="9"/>
          <p:cNvSpPr txBox="true"/>
          <p:nvPr/>
        </p:nvSpPr>
        <p:spPr>
          <a:xfrm rot="0">
            <a:off x="1818607" y="2394905"/>
            <a:ext cx="14703810" cy="379730"/>
          </a:xfrm>
          <a:prstGeom prst="rect">
            <a:avLst/>
          </a:prstGeom>
        </p:spPr>
        <p:txBody>
          <a:bodyPr anchor="t" rtlCol="false" tIns="0" lIns="0" bIns="0" rIns="0">
            <a:spAutoFit/>
          </a:bodyPr>
          <a:lstStyle/>
          <a:p>
            <a:pPr algn="l">
              <a:lnSpc>
                <a:spcPts val="3220"/>
              </a:lnSpc>
            </a:pPr>
            <a:r>
              <a:rPr lang="en-US" sz="2300" b="true">
                <a:solidFill>
                  <a:srgbClr val="3E3E3E"/>
                </a:solidFill>
                <a:latin typeface="Nunito Semi-Bold"/>
                <a:ea typeface="Nunito Semi-Bold"/>
                <a:cs typeface="Nunito Semi-Bold"/>
                <a:sym typeface="Nunito Semi-Bold"/>
              </a:rPr>
              <a:t>Gambar yang telah disimpan dapat dilihat melalui dashboard yang sebelumnya diuji pada langkah ke- 5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sp>
        <p:nvSpPr>
          <p:cNvPr name="TextBox 3" id="3"/>
          <p:cNvSpPr txBox="true"/>
          <p:nvPr/>
        </p:nvSpPr>
        <p:spPr>
          <a:xfrm rot="0">
            <a:off x="8539576" y="1435784"/>
            <a:ext cx="8516780" cy="1099146"/>
          </a:xfrm>
          <a:prstGeom prst="rect">
            <a:avLst/>
          </a:prstGeom>
        </p:spPr>
        <p:txBody>
          <a:bodyPr anchor="t" rtlCol="false" tIns="0" lIns="0" bIns="0" rIns="0">
            <a:spAutoFit/>
          </a:bodyPr>
          <a:lstStyle/>
          <a:p>
            <a:pPr algn="l" marL="0" indent="0" lvl="0">
              <a:lnSpc>
                <a:spcPts val="8359"/>
              </a:lnSpc>
              <a:spcBef>
                <a:spcPct val="0"/>
              </a:spcBef>
            </a:pPr>
            <a:r>
              <a:rPr lang="en-US" b="true" sz="8115">
                <a:solidFill>
                  <a:srgbClr val="3E3E3E"/>
                </a:solidFill>
                <a:latin typeface="Nunito Heavy"/>
                <a:ea typeface="Nunito Heavy"/>
                <a:cs typeface="Nunito Heavy"/>
                <a:sym typeface="Nunito Heavy"/>
              </a:rPr>
              <a:t>kesimpulan</a:t>
            </a:r>
          </a:p>
        </p:txBody>
      </p:sp>
      <p:grpSp>
        <p:nvGrpSpPr>
          <p:cNvPr name="Group 4" id="4"/>
          <p:cNvGrpSpPr/>
          <p:nvPr/>
        </p:nvGrpSpPr>
        <p:grpSpPr>
          <a:xfrm rot="0">
            <a:off x="-2454169" y="-808006"/>
            <a:ext cx="9825841" cy="11903013"/>
            <a:chOff x="0" y="0"/>
            <a:chExt cx="13101121" cy="15870683"/>
          </a:xfrm>
        </p:grpSpPr>
        <p:sp>
          <p:nvSpPr>
            <p:cNvPr name="Freeform 5" id="5"/>
            <p:cNvSpPr/>
            <p:nvPr/>
          </p:nvSpPr>
          <p:spPr>
            <a:xfrm flipH="false" flipV="false" rot="0">
              <a:off x="11075164" y="2370675"/>
              <a:ext cx="745679" cy="744747"/>
            </a:xfrm>
            <a:custGeom>
              <a:avLst/>
              <a:gdLst/>
              <a:ahLst/>
              <a:cxnLst/>
              <a:rect r="r" b="b" t="t" l="l"/>
              <a:pathLst>
                <a:path h="744747" w="745679">
                  <a:moveTo>
                    <a:pt x="0" y="0"/>
                  </a:moveTo>
                  <a:lnTo>
                    <a:pt x="745679" y="0"/>
                  </a:lnTo>
                  <a:lnTo>
                    <a:pt x="745679" y="744748"/>
                  </a:lnTo>
                  <a:lnTo>
                    <a:pt x="0" y="744748"/>
                  </a:lnTo>
                  <a:lnTo>
                    <a:pt x="0" y="0"/>
                  </a:lnTo>
                  <a:close/>
                </a:path>
              </a:pathLst>
            </a:custGeom>
            <a:blipFill>
              <a:blip r:embed="rId3"/>
              <a:stretch>
                <a:fillRect l="0" t="0" r="0" b="0"/>
              </a:stretch>
            </a:blipFill>
          </p:spPr>
        </p:sp>
        <p:sp>
          <p:nvSpPr>
            <p:cNvPr name="Freeform 6" id="6"/>
            <p:cNvSpPr/>
            <p:nvPr/>
          </p:nvSpPr>
          <p:spPr>
            <a:xfrm flipH="false" flipV="false" rot="0">
              <a:off x="3278187" y="5236181"/>
              <a:ext cx="761281" cy="760329"/>
            </a:xfrm>
            <a:custGeom>
              <a:avLst/>
              <a:gdLst/>
              <a:ahLst/>
              <a:cxnLst/>
              <a:rect r="r" b="b" t="t" l="l"/>
              <a:pathLst>
                <a:path h="760329" w="761281">
                  <a:moveTo>
                    <a:pt x="0" y="0"/>
                  </a:moveTo>
                  <a:lnTo>
                    <a:pt x="761281" y="0"/>
                  </a:lnTo>
                  <a:lnTo>
                    <a:pt x="761281" y="760330"/>
                  </a:lnTo>
                  <a:lnTo>
                    <a:pt x="0" y="760330"/>
                  </a:lnTo>
                  <a:lnTo>
                    <a:pt x="0" y="0"/>
                  </a:lnTo>
                  <a:close/>
                </a:path>
              </a:pathLst>
            </a:custGeom>
            <a:blipFill>
              <a:blip r:embed="rId4"/>
              <a:stretch>
                <a:fillRect l="0" t="0" r="0" b="0"/>
              </a:stretch>
            </a:blipFill>
            <a:ln cap="sq">
              <a:noFill/>
              <a:prstDash val="solid"/>
              <a:miter/>
            </a:ln>
          </p:spPr>
        </p:sp>
        <p:sp>
          <p:nvSpPr>
            <p:cNvPr name="Freeform 7" id="7"/>
            <p:cNvSpPr/>
            <p:nvPr/>
          </p:nvSpPr>
          <p:spPr>
            <a:xfrm flipH="false" flipV="false" rot="0">
              <a:off x="10389531" y="9731748"/>
              <a:ext cx="685633" cy="684776"/>
            </a:xfrm>
            <a:custGeom>
              <a:avLst/>
              <a:gdLst/>
              <a:ahLst/>
              <a:cxnLst/>
              <a:rect r="r" b="b" t="t" l="l"/>
              <a:pathLst>
                <a:path h="684776" w="685633">
                  <a:moveTo>
                    <a:pt x="0" y="0"/>
                  </a:moveTo>
                  <a:lnTo>
                    <a:pt x="685633" y="0"/>
                  </a:lnTo>
                  <a:lnTo>
                    <a:pt x="685633" y="684776"/>
                  </a:lnTo>
                  <a:lnTo>
                    <a:pt x="0" y="684776"/>
                  </a:lnTo>
                  <a:lnTo>
                    <a:pt x="0" y="0"/>
                  </a:lnTo>
                  <a:close/>
                </a:path>
              </a:pathLst>
            </a:custGeom>
            <a:blipFill>
              <a:blip r:embed="rId5"/>
              <a:stretch>
                <a:fillRect l="0" t="0" r="0" b="0"/>
              </a:stretch>
            </a:blipFill>
          </p:spPr>
        </p:sp>
        <p:sp>
          <p:nvSpPr>
            <p:cNvPr name="Freeform 8" id="8"/>
            <p:cNvSpPr/>
            <p:nvPr/>
          </p:nvSpPr>
          <p:spPr>
            <a:xfrm flipH="false" flipV="false" rot="-1485691">
              <a:off x="8828464" y="12157997"/>
              <a:ext cx="3807767" cy="3055733"/>
            </a:xfrm>
            <a:custGeom>
              <a:avLst/>
              <a:gdLst/>
              <a:ahLst/>
              <a:cxnLst/>
              <a:rect r="r" b="b" t="t" l="l"/>
              <a:pathLst>
                <a:path h="3055733" w="3807767">
                  <a:moveTo>
                    <a:pt x="0" y="0"/>
                  </a:moveTo>
                  <a:lnTo>
                    <a:pt x="3807767" y="0"/>
                  </a:lnTo>
                  <a:lnTo>
                    <a:pt x="3807767" y="3055733"/>
                  </a:lnTo>
                  <a:lnTo>
                    <a:pt x="0" y="3055733"/>
                  </a:lnTo>
                  <a:lnTo>
                    <a:pt x="0" y="0"/>
                  </a:lnTo>
                  <a:close/>
                </a:path>
              </a:pathLst>
            </a:custGeom>
            <a:blipFill>
              <a:blip r:embed="rId6"/>
              <a:stretch>
                <a:fillRect l="0" t="0" r="0" b="0"/>
              </a:stretch>
            </a:blipFill>
          </p:spPr>
        </p:sp>
        <p:sp>
          <p:nvSpPr>
            <p:cNvPr name="Freeform 9" id="9"/>
            <p:cNvSpPr/>
            <p:nvPr/>
          </p:nvSpPr>
          <p:spPr>
            <a:xfrm flipH="false" flipV="false" rot="6302772">
              <a:off x="2656411" y="153514"/>
              <a:ext cx="2766114" cy="3193205"/>
            </a:xfrm>
            <a:custGeom>
              <a:avLst/>
              <a:gdLst/>
              <a:ahLst/>
              <a:cxnLst/>
              <a:rect r="r" b="b" t="t" l="l"/>
              <a:pathLst>
                <a:path h="3193205" w="2766114">
                  <a:moveTo>
                    <a:pt x="0" y="0"/>
                  </a:moveTo>
                  <a:lnTo>
                    <a:pt x="2766114" y="0"/>
                  </a:lnTo>
                  <a:lnTo>
                    <a:pt x="2766114" y="3193204"/>
                  </a:lnTo>
                  <a:lnTo>
                    <a:pt x="0" y="3193204"/>
                  </a:lnTo>
                  <a:lnTo>
                    <a:pt x="0" y="0"/>
                  </a:lnTo>
                  <a:close/>
                </a:path>
              </a:pathLst>
            </a:custGeom>
            <a:blipFill>
              <a:blip r:embed="rId7"/>
              <a:stretch>
                <a:fillRect l="0" t="0" r="0" b="0"/>
              </a:stretch>
            </a:blipFill>
          </p:spPr>
        </p:sp>
        <p:sp>
          <p:nvSpPr>
            <p:cNvPr name="Freeform 10" id="10"/>
            <p:cNvSpPr/>
            <p:nvPr/>
          </p:nvSpPr>
          <p:spPr>
            <a:xfrm flipH="false" flipV="false" rot="2908027">
              <a:off x="2677862" y="3009576"/>
              <a:ext cx="7427090" cy="10497653"/>
            </a:xfrm>
            <a:custGeom>
              <a:avLst/>
              <a:gdLst/>
              <a:ahLst/>
              <a:cxnLst/>
              <a:rect r="r" b="b" t="t" l="l"/>
              <a:pathLst>
                <a:path h="10497653" w="7427090">
                  <a:moveTo>
                    <a:pt x="0" y="0"/>
                  </a:moveTo>
                  <a:lnTo>
                    <a:pt x="7427090" y="0"/>
                  </a:lnTo>
                  <a:lnTo>
                    <a:pt x="7427090" y="10497654"/>
                  </a:lnTo>
                  <a:lnTo>
                    <a:pt x="0" y="10497654"/>
                  </a:lnTo>
                  <a:lnTo>
                    <a:pt x="0" y="0"/>
                  </a:lnTo>
                  <a:close/>
                </a:path>
              </a:pathLst>
            </a:custGeom>
            <a:blipFill>
              <a:blip r:embed="rId8"/>
              <a:stretch>
                <a:fillRect l="0" t="0" r="0" b="0"/>
              </a:stretch>
            </a:blipFill>
          </p:spPr>
        </p:sp>
      </p:grpSp>
      <p:sp>
        <p:nvSpPr>
          <p:cNvPr name="TextBox 11" id="11"/>
          <p:cNvSpPr txBox="true"/>
          <p:nvPr/>
        </p:nvSpPr>
        <p:spPr>
          <a:xfrm rot="0">
            <a:off x="8539576" y="3140026"/>
            <a:ext cx="8516780" cy="5425440"/>
          </a:xfrm>
          <a:prstGeom prst="rect">
            <a:avLst/>
          </a:prstGeom>
        </p:spPr>
        <p:txBody>
          <a:bodyPr anchor="t" rtlCol="false" tIns="0" lIns="0" bIns="0" rIns="0">
            <a:spAutoFit/>
          </a:bodyPr>
          <a:lstStyle/>
          <a:p>
            <a:pPr algn="l" marL="0" indent="0" lvl="0">
              <a:lnSpc>
                <a:spcPts val="3359"/>
              </a:lnSpc>
            </a:pPr>
            <a:r>
              <a:rPr lang="en-US" b="true" sz="2399">
                <a:solidFill>
                  <a:srgbClr val="3E3E3E"/>
                </a:solidFill>
                <a:latin typeface="Nunito Semi-Bold"/>
                <a:ea typeface="Nunito Semi-Bold"/>
                <a:cs typeface="Nunito Semi-Bold"/>
                <a:sym typeface="Nunito Semi-Bold"/>
              </a:rPr>
              <a:t>Kesimpulan dari proyek ini adalah bahwa teknologi deteksi tangan, seperti yang digunakan dalam MediaPipe dan OpenCV, memungkinkan pembuatan aplikasi yang memungkinkan pengguna menggambar di layar hanya dengan gerakan tangan. Dengan menggunakan kamera untuk mendeteksi posisi tangan, aplikasi ini dapat menggambar garis di layar sesuai dengan pergerakan jari. Selain itu, hasil gambar yang dibuat dapat disimpan ke dalam database untuk digunakan lebih lanjut. Proyek ini memiliki potensi untuk digunakan dalam berbagai aplikasi, seperti seni digital, kontrol antarmuka berbasis gerakan, atau sistem interaktif lainnya yang memanfaatkan gerakan tangan sebagai input.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572002" y="4054703"/>
            <a:ext cx="19912862" cy="10912724"/>
            <a:chOff x="0" y="0"/>
            <a:chExt cx="26550483" cy="14550299"/>
          </a:xfrm>
        </p:grpSpPr>
        <p:sp>
          <p:nvSpPr>
            <p:cNvPr name="Freeform 4" id="4"/>
            <p:cNvSpPr/>
            <p:nvPr/>
          </p:nvSpPr>
          <p:spPr>
            <a:xfrm flipH="false" flipV="false" rot="0">
              <a:off x="7958576" y="2583608"/>
              <a:ext cx="9992187" cy="11966691"/>
            </a:xfrm>
            <a:custGeom>
              <a:avLst/>
              <a:gdLst/>
              <a:ahLst/>
              <a:cxnLst/>
              <a:rect r="r" b="b" t="t" l="l"/>
              <a:pathLst>
                <a:path h="11966691" w="9992187">
                  <a:moveTo>
                    <a:pt x="0" y="0"/>
                  </a:moveTo>
                  <a:lnTo>
                    <a:pt x="9992187" y="0"/>
                  </a:lnTo>
                  <a:lnTo>
                    <a:pt x="9992187" y="11966691"/>
                  </a:lnTo>
                  <a:lnTo>
                    <a:pt x="0" y="11966691"/>
                  </a:lnTo>
                  <a:lnTo>
                    <a:pt x="0" y="0"/>
                  </a:lnTo>
                  <a:close/>
                </a:path>
              </a:pathLst>
            </a:custGeom>
            <a:blipFill>
              <a:blip r:embed="rId3"/>
              <a:stretch>
                <a:fillRect l="0" t="0" r="0" b="0"/>
              </a:stretch>
            </a:blipFill>
          </p:spPr>
        </p:sp>
        <p:sp>
          <p:nvSpPr>
            <p:cNvPr name="Freeform 5" id="5"/>
            <p:cNvSpPr/>
            <p:nvPr/>
          </p:nvSpPr>
          <p:spPr>
            <a:xfrm flipH="false" flipV="false" rot="-1100670">
              <a:off x="2608351" y="6769980"/>
              <a:ext cx="2884567" cy="2776396"/>
            </a:xfrm>
            <a:custGeom>
              <a:avLst/>
              <a:gdLst/>
              <a:ahLst/>
              <a:cxnLst/>
              <a:rect r="r" b="b" t="t" l="l"/>
              <a:pathLst>
                <a:path h="2776396" w="2884567">
                  <a:moveTo>
                    <a:pt x="0" y="0"/>
                  </a:moveTo>
                  <a:lnTo>
                    <a:pt x="2884567" y="0"/>
                  </a:lnTo>
                  <a:lnTo>
                    <a:pt x="2884567" y="2776396"/>
                  </a:lnTo>
                  <a:lnTo>
                    <a:pt x="0" y="2776396"/>
                  </a:lnTo>
                  <a:lnTo>
                    <a:pt x="0" y="0"/>
                  </a:lnTo>
                  <a:close/>
                </a:path>
              </a:pathLst>
            </a:custGeom>
            <a:blipFill>
              <a:blip r:embed="rId4"/>
              <a:stretch>
                <a:fillRect l="0" t="0" r="0" b="0"/>
              </a:stretch>
            </a:blipFill>
          </p:spPr>
        </p:sp>
        <p:sp>
          <p:nvSpPr>
            <p:cNvPr name="Freeform 6" id="6"/>
            <p:cNvSpPr/>
            <p:nvPr/>
          </p:nvSpPr>
          <p:spPr>
            <a:xfrm flipH="false" flipV="false" rot="0">
              <a:off x="0" y="60598"/>
              <a:ext cx="2792150" cy="2823919"/>
            </a:xfrm>
            <a:custGeom>
              <a:avLst/>
              <a:gdLst/>
              <a:ahLst/>
              <a:cxnLst/>
              <a:rect r="r" b="b" t="t" l="l"/>
              <a:pathLst>
                <a:path h="2823919" w="2792150">
                  <a:moveTo>
                    <a:pt x="0" y="0"/>
                  </a:moveTo>
                  <a:lnTo>
                    <a:pt x="2792150" y="0"/>
                  </a:lnTo>
                  <a:lnTo>
                    <a:pt x="2792150" y="2823920"/>
                  </a:lnTo>
                  <a:lnTo>
                    <a:pt x="0" y="2823920"/>
                  </a:lnTo>
                  <a:lnTo>
                    <a:pt x="0" y="0"/>
                  </a:lnTo>
                  <a:close/>
                </a:path>
              </a:pathLst>
            </a:custGeom>
            <a:blipFill>
              <a:blip r:embed="rId5"/>
              <a:stretch>
                <a:fillRect l="0" t="0" r="0" b="0"/>
              </a:stretch>
            </a:blipFill>
          </p:spPr>
        </p:sp>
        <p:sp>
          <p:nvSpPr>
            <p:cNvPr name="Freeform 7" id="7"/>
            <p:cNvSpPr/>
            <p:nvPr/>
          </p:nvSpPr>
          <p:spPr>
            <a:xfrm flipH="false" flipV="false" rot="2301051">
              <a:off x="5345801" y="1497629"/>
              <a:ext cx="2308361" cy="3262701"/>
            </a:xfrm>
            <a:custGeom>
              <a:avLst/>
              <a:gdLst/>
              <a:ahLst/>
              <a:cxnLst/>
              <a:rect r="r" b="b" t="t" l="l"/>
              <a:pathLst>
                <a:path h="3262701" w="2308361">
                  <a:moveTo>
                    <a:pt x="0" y="0"/>
                  </a:moveTo>
                  <a:lnTo>
                    <a:pt x="2308361" y="0"/>
                  </a:lnTo>
                  <a:lnTo>
                    <a:pt x="2308361" y="3262701"/>
                  </a:lnTo>
                  <a:lnTo>
                    <a:pt x="0" y="3262701"/>
                  </a:lnTo>
                  <a:lnTo>
                    <a:pt x="0" y="0"/>
                  </a:lnTo>
                  <a:close/>
                </a:path>
              </a:pathLst>
            </a:custGeom>
            <a:blipFill>
              <a:blip r:embed="rId6"/>
              <a:stretch>
                <a:fillRect l="0" t="0" r="0" b="0"/>
              </a:stretch>
            </a:blipFill>
          </p:spPr>
        </p:sp>
        <p:sp>
          <p:nvSpPr>
            <p:cNvPr name="Freeform 8" id="8"/>
            <p:cNvSpPr/>
            <p:nvPr/>
          </p:nvSpPr>
          <p:spPr>
            <a:xfrm flipH="false" flipV="false" rot="0">
              <a:off x="320479" y="5085738"/>
              <a:ext cx="1678893" cy="1678893"/>
            </a:xfrm>
            <a:custGeom>
              <a:avLst/>
              <a:gdLst/>
              <a:ahLst/>
              <a:cxnLst/>
              <a:rect r="r" b="b" t="t" l="l"/>
              <a:pathLst>
                <a:path h="1678893" w="1678893">
                  <a:moveTo>
                    <a:pt x="0" y="0"/>
                  </a:moveTo>
                  <a:lnTo>
                    <a:pt x="1678893" y="0"/>
                  </a:lnTo>
                  <a:lnTo>
                    <a:pt x="1678893" y="1678893"/>
                  </a:lnTo>
                  <a:lnTo>
                    <a:pt x="0" y="1678893"/>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0">
              <a:off x="4050635" y="1665609"/>
              <a:ext cx="497173" cy="496552"/>
            </a:xfrm>
            <a:custGeom>
              <a:avLst/>
              <a:gdLst/>
              <a:ahLst/>
              <a:cxnLst/>
              <a:rect r="r" b="b" t="t" l="l"/>
              <a:pathLst>
                <a:path h="496552" w="497173">
                  <a:moveTo>
                    <a:pt x="0" y="0"/>
                  </a:moveTo>
                  <a:lnTo>
                    <a:pt x="497173" y="0"/>
                  </a:lnTo>
                  <a:lnTo>
                    <a:pt x="497173" y="496552"/>
                  </a:lnTo>
                  <a:lnTo>
                    <a:pt x="0" y="496552"/>
                  </a:lnTo>
                  <a:lnTo>
                    <a:pt x="0" y="0"/>
                  </a:lnTo>
                  <a:close/>
                </a:path>
              </a:pathLst>
            </a:custGeom>
            <a:blipFill>
              <a:blip r:embed="rId8"/>
              <a:stretch>
                <a:fillRect l="0" t="0" r="0" b="0"/>
              </a:stretch>
            </a:blipFill>
          </p:spPr>
        </p:sp>
        <p:sp>
          <p:nvSpPr>
            <p:cNvPr name="Freeform 10" id="10"/>
            <p:cNvSpPr/>
            <p:nvPr/>
          </p:nvSpPr>
          <p:spPr>
            <a:xfrm flipH="false" flipV="false" rot="0">
              <a:off x="6536283" y="6534962"/>
              <a:ext cx="497173" cy="496552"/>
            </a:xfrm>
            <a:custGeom>
              <a:avLst/>
              <a:gdLst/>
              <a:ahLst/>
              <a:cxnLst/>
              <a:rect r="r" b="b" t="t" l="l"/>
              <a:pathLst>
                <a:path h="496552" w="497173">
                  <a:moveTo>
                    <a:pt x="0" y="0"/>
                  </a:moveTo>
                  <a:lnTo>
                    <a:pt x="497173" y="0"/>
                  </a:lnTo>
                  <a:lnTo>
                    <a:pt x="497173" y="496551"/>
                  </a:lnTo>
                  <a:lnTo>
                    <a:pt x="0" y="496551"/>
                  </a:lnTo>
                  <a:lnTo>
                    <a:pt x="0" y="0"/>
                  </a:lnTo>
                  <a:close/>
                </a:path>
              </a:pathLst>
            </a:custGeom>
            <a:blipFill>
              <a:blip r:embed="rId9"/>
              <a:stretch>
                <a:fillRect l="0" t="0" r="0" b="0"/>
              </a:stretch>
            </a:blipFill>
            <a:ln cap="sq">
              <a:noFill/>
              <a:prstDash val="solid"/>
              <a:miter/>
            </a:ln>
          </p:spPr>
        </p:sp>
        <p:sp>
          <p:nvSpPr>
            <p:cNvPr name="Freeform 11" id="11"/>
            <p:cNvSpPr/>
            <p:nvPr/>
          </p:nvSpPr>
          <p:spPr>
            <a:xfrm flipH="false" flipV="false" rot="0">
              <a:off x="3470763" y="4918695"/>
              <a:ext cx="334505" cy="334086"/>
            </a:xfrm>
            <a:custGeom>
              <a:avLst/>
              <a:gdLst/>
              <a:ahLst/>
              <a:cxnLst/>
              <a:rect r="r" b="b" t="t" l="l"/>
              <a:pathLst>
                <a:path h="334086" w="334505">
                  <a:moveTo>
                    <a:pt x="0" y="0"/>
                  </a:moveTo>
                  <a:lnTo>
                    <a:pt x="334504" y="0"/>
                  </a:lnTo>
                  <a:lnTo>
                    <a:pt x="334504" y="334086"/>
                  </a:lnTo>
                  <a:lnTo>
                    <a:pt x="0" y="334086"/>
                  </a:lnTo>
                  <a:lnTo>
                    <a:pt x="0" y="0"/>
                  </a:lnTo>
                  <a:close/>
                </a:path>
              </a:pathLst>
            </a:custGeom>
            <a:blipFill>
              <a:blip r:embed="rId10"/>
              <a:stretch>
                <a:fillRect l="0" t="0" r="0" b="0"/>
              </a:stretch>
            </a:blipFill>
          </p:spPr>
        </p:sp>
        <p:sp>
          <p:nvSpPr>
            <p:cNvPr name="Freeform 12" id="12"/>
            <p:cNvSpPr/>
            <p:nvPr/>
          </p:nvSpPr>
          <p:spPr>
            <a:xfrm flipH="false" flipV="false" rot="-3599469">
              <a:off x="8335286" y="3816116"/>
              <a:ext cx="799209" cy="827124"/>
            </a:xfrm>
            <a:custGeom>
              <a:avLst/>
              <a:gdLst/>
              <a:ahLst/>
              <a:cxnLst/>
              <a:rect r="r" b="b" t="t" l="l"/>
              <a:pathLst>
                <a:path h="827124" w="799209">
                  <a:moveTo>
                    <a:pt x="0" y="0"/>
                  </a:moveTo>
                  <a:lnTo>
                    <a:pt x="799209" y="0"/>
                  </a:lnTo>
                  <a:lnTo>
                    <a:pt x="799209" y="827125"/>
                  </a:lnTo>
                  <a:lnTo>
                    <a:pt x="0" y="827125"/>
                  </a:lnTo>
                  <a:lnTo>
                    <a:pt x="0" y="0"/>
                  </a:lnTo>
                  <a:close/>
                </a:path>
              </a:pathLst>
            </a:custGeom>
            <a:blipFill>
              <a:blip r:embed="rId11"/>
              <a:stretch>
                <a:fillRect l="0" t="0" r="0" b="0"/>
              </a:stretch>
            </a:blipFill>
          </p:spPr>
        </p:sp>
        <p:sp>
          <p:nvSpPr>
            <p:cNvPr name="Freeform 13" id="13"/>
            <p:cNvSpPr/>
            <p:nvPr/>
          </p:nvSpPr>
          <p:spPr>
            <a:xfrm flipH="false" flipV="false" rot="0">
              <a:off x="23775070" y="0"/>
              <a:ext cx="2428523" cy="2425488"/>
            </a:xfrm>
            <a:custGeom>
              <a:avLst/>
              <a:gdLst/>
              <a:ahLst/>
              <a:cxnLst/>
              <a:rect r="r" b="b" t="t" l="l"/>
              <a:pathLst>
                <a:path h="2425488" w="2428523">
                  <a:moveTo>
                    <a:pt x="0" y="0"/>
                  </a:moveTo>
                  <a:lnTo>
                    <a:pt x="2428523" y="0"/>
                  </a:lnTo>
                  <a:lnTo>
                    <a:pt x="2428523" y="2425488"/>
                  </a:lnTo>
                  <a:lnTo>
                    <a:pt x="0" y="2425488"/>
                  </a:lnTo>
                  <a:lnTo>
                    <a:pt x="0" y="0"/>
                  </a:lnTo>
                  <a:close/>
                </a:path>
              </a:pathLst>
            </a:custGeom>
            <a:blipFill>
              <a:blip r:embed="rId12"/>
              <a:stretch>
                <a:fillRect l="0" t="0" r="0" b="0"/>
              </a:stretch>
            </a:blipFill>
          </p:spPr>
        </p:sp>
        <p:sp>
          <p:nvSpPr>
            <p:cNvPr name="Freeform 14" id="14"/>
            <p:cNvSpPr/>
            <p:nvPr/>
          </p:nvSpPr>
          <p:spPr>
            <a:xfrm flipH="false" flipV="false" rot="0">
              <a:off x="20300263" y="6386597"/>
              <a:ext cx="3179555" cy="3104041"/>
            </a:xfrm>
            <a:custGeom>
              <a:avLst/>
              <a:gdLst/>
              <a:ahLst/>
              <a:cxnLst/>
              <a:rect r="r" b="b" t="t" l="l"/>
              <a:pathLst>
                <a:path h="3104041" w="3179555">
                  <a:moveTo>
                    <a:pt x="0" y="0"/>
                  </a:moveTo>
                  <a:lnTo>
                    <a:pt x="3179556" y="0"/>
                  </a:lnTo>
                  <a:lnTo>
                    <a:pt x="3179556" y="3104041"/>
                  </a:lnTo>
                  <a:lnTo>
                    <a:pt x="0" y="3104041"/>
                  </a:lnTo>
                  <a:lnTo>
                    <a:pt x="0" y="0"/>
                  </a:lnTo>
                  <a:close/>
                </a:path>
              </a:pathLst>
            </a:custGeom>
            <a:blipFill>
              <a:blip r:embed="rId13"/>
              <a:stretch>
                <a:fillRect l="0" t="0" r="0" b="0"/>
              </a:stretch>
            </a:blipFill>
          </p:spPr>
        </p:sp>
        <p:sp>
          <p:nvSpPr>
            <p:cNvPr name="Freeform 15" id="15"/>
            <p:cNvSpPr/>
            <p:nvPr/>
          </p:nvSpPr>
          <p:spPr>
            <a:xfrm flipH="false" flipV="false" rot="-3722613">
              <a:off x="19977229" y="1729361"/>
              <a:ext cx="2199425" cy="2690428"/>
            </a:xfrm>
            <a:custGeom>
              <a:avLst/>
              <a:gdLst/>
              <a:ahLst/>
              <a:cxnLst/>
              <a:rect r="r" b="b" t="t" l="l"/>
              <a:pathLst>
                <a:path h="2690428" w="2199425">
                  <a:moveTo>
                    <a:pt x="0" y="0"/>
                  </a:moveTo>
                  <a:lnTo>
                    <a:pt x="2199425" y="0"/>
                  </a:lnTo>
                  <a:lnTo>
                    <a:pt x="2199425" y="2690428"/>
                  </a:lnTo>
                  <a:lnTo>
                    <a:pt x="0" y="2690428"/>
                  </a:lnTo>
                  <a:lnTo>
                    <a:pt x="0" y="0"/>
                  </a:lnTo>
                  <a:close/>
                </a:path>
              </a:pathLst>
            </a:custGeom>
            <a:blipFill>
              <a:blip r:embed="rId14"/>
              <a:stretch>
                <a:fillRect l="0" t="0" r="0" b="0"/>
              </a:stretch>
            </a:blipFill>
          </p:spPr>
        </p:sp>
        <p:sp>
          <p:nvSpPr>
            <p:cNvPr name="Freeform 16" id="16"/>
            <p:cNvSpPr/>
            <p:nvPr/>
          </p:nvSpPr>
          <p:spPr>
            <a:xfrm flipH="false" flipV="false" rot="-10223540">
              <a:off x="24067959" y="4662132"/>
              <a:ext cx="2302134" cy="2355124"/>
            </a:xfrm>
            <a:custGeom>
              <a:avLst/>
              <a:gdLst/>
              <a:ahLst/>
              <a:cxnLst/>
              <a:rect r="r" b="b" t="t" l="l"/>
              <a:pathLst>
                <a:path h="2355124" w="2302134">
                  <a:moveTo>
                    <a:pt x="0" y="0"/>
                  </a:moveTo>
                  <a:lnTo>
                    <a:pt x="2302134" y="0"/>
                  </a:lnTo>
                  <a:lnTo>
                    <a:pt x="2302134" y="2355124"/>
                  </a:lnTo>
                  <a:lnTo>
                    <a:pt x="0" y="2355124"/>
                  </a:lnTo>
                  <a:lnTo>
                    <a:pt x="0" y="0"/>
                  </a:lnTo>
                  <a:close/>
                </a:path>
              </a:pathLst>
            </a:custGeom>
            <a:blipFill>
              <a:blip r:embed="rId15"/>
              <a:stretch>
                <a:fillRect l="0" t="0" r="0" b="0"/>
              </a:stretch>
            </a:blipFill>
          </p:spPr>
        </p:sp>
        <p:sp>
          <p:nvSpPr>
            <p:cNvPr name="Freeform 17" id="17"/>
            <p:cNvSpPr/>
            <p:nvPr/>
          </p:nvSpPr>
          <p:spPr>
            <a:xfrm flipH="false" flipV="false" rot="0">
              <a:off x="18482484" y="7278344"/>
              <a:ext cx="497173" cy="496552"/>
            </a:xfrm>
            <a:custGeom>
              <a:avLst/>
              <a:gdLst/>
              <a:ahLst/>
              <a:cxnLst/>
              <a:rect r="r" b="b" t="t" l="l"/>
              <a:pathLst>
                <a:path h="496552" w="497173">
                  <a:moveTo>
                    <a:pt x="0" y="0"/>
                  </a:moveTo>
                  <a:lnTo>
                    <a:pt x="497173" y="0"/>
                  </a:lnTo>
                  <a:lnTo>
                    <a:pt x="497173" y="496551"/>
                  </a:lnTo>
                  <a:lnTo>
                    <a:pt x="0" y="496551"/>
                  </a:lnTo>
                  <a:lnTo>
                    <a:pt x="0" y="0"/>
                  </a:lnTo>
                  <a:close/>
                </a:path>
              </a:pathLst>
            </a:custGeom>
            <a:blipFill>
              <a:blip r:embed="rId8"/>
              <a:stretch>
                <a:fillRect l="0" t="0" r="0" b="0"/>
              </a:stretch>
            </a:blipFill>
          </p:spPr>
        </p:sp>
        <p:sp>
          <p:nvSpPr>
            <p:cNvPr name="Freeform 18" id="18"/>
            <p:cNvSpPr/>
            <p:nvPr/>
          </p:nvSpPr>
          <p:spPr>
            <a:xfrm flipH="false" flipV="false" rot="0">
              <a:off x="17118055" y="3642184"/>
              <a:ext cx="497173" cy="496552"/>
            </a:xfrm>
            <a:custGeom>
              <a:avLst/>
              <a:gdLst/>
              <a:ahLst/>
              <a:cxnLst/>
              <a:rect r="r" b="b" t="t" l="l"/>
              <a:pathLst>
                <a:path h="496552" w="497173">
                  <a:moveTo>
                    <a:pt x="0" y="0"/>
                  </a:moveTo>
                  <a:lnTo>
                    <a:pt x="497173" y="0"/>
                  </a:lnTo>
                  <a:lnTo>
                    <a:pt x="497173" y="496552"/>
                  </a:lnTo>
                  <a:lnTo>
                    <a:pt x="0" y="496552"/>
                  </a:lnTo>
                  <a:lnTo>
                    <a:pt x="0" y="0"/>
                  </a:lnTo>
                  <a:close/>
                </a:path>
              </a:pathLst>
            </a:custGeom>
            <a:blipFill>
              <a:blip r:embed="rId9"/>
              <a:stretch>
                <a:fillRect l="0" t="0" r="0" b="0"/>
              </a:stretch>
            </a:blipFill>
          </p:spPr>
        </p:sp>
        <p:sp>
          <p:nvSpPr>
            <p:cNvPr name="Freeform 19" id="19"/>
            <p:cNvSpPr/>
            <p:nvPr/>
          </p:nvSpPr>
          <p:spPr>
            <a:xfrm flipH="false" flipV="false" rot="0">
              <a:off x="23373213" y="3642184"/>
              <a:ext cx="514356" cy="513713"/>
            </a:xfrm>
            <a:custGeom>
              <a:avLst/>
              <a:gdLst/>
              <a:ahLst/>
              <a:cxnLst/>
              <a:rect r="r" b="b" t="t" l="l"/>
              <a:pathLst>
                <a:path h="513713" w="514356">
                  <a:moveTo>
                    <a:pt x="0" y="0"/>
                  </a:moveTo>
                  <a:lnTo>
                    <a:pt x="514355" y="0"/>
                  </a:lnTo>
                  <a:lnTo>
                    <a:pt x="514355" y="513713"/>
                  </a:lnTo>
                  <a:lnTo>
                    <a:pt x="0" y="513713"/>
                  </a:lnTo>
                  <a:lnTo>
                    <a:pt x="0" y="0"/>
                  </a:lnTo>
                  <a:close/>
                </a:path>
              </a:pathLst>
            </a:custGeom>
            <a:blipFill>
              <a:blip r:embed="rId10"/>
              <a:stretch>
                <a:fillRect l="0" t="0" r="0" b="0"/>
              </a:stretch>
            </a:blipFill>
          </p:spPr>
        </p:sp>
        <p:sp>
          <p:nvSpPr>
            <p:cNvPr name="Freeform 20" id="20"/>
            <p:cNvSpPr/>
            <p:nvPr/>
          </p:nvSpPr>
          <p:spPr>
            <a:xfrm flipH="false" flipV="false" rot="0">
              <a:off x="18272746" y="5061325"/>
              <a:ext cx="1252220" cy="1004906"/>
            </a:xfrm>
            <a:custGeom>
              <a:avLst/>
              <a:gdLst/>
              <a:ahLst/>
              <a:cxnLst/>
              <a:rect r="r" b="b" t="t" l="l"/>
              <a:pathLst>
                <a:path h="1004906" w="1252220">
                  <a:moveTo>
                    <a:pt x="0" y="0"/>
                  </a:moveTo>
                  <a:lnTo>
                    <a:pt x="1252220" y="0"/>
                  </a:lnTo>
                  <a:lnTo>
                    <a:pt x="1252220" y="1004906"/>
                  </a:lnTo>
                  <a:lnTo>
                    <a:pt x="0" y="1004906"/>
                  </a:lnTo>
                  <a:lnTo>
                    <a:pt x="0" y="0"/>
                  </a:lnTo>
                  <a:close/>
                </a:path>
              </a:pathLst>
            </a:custGeom>
            <a:blipFill>
              <a:blip r:embed="rId16"/>
              <a:stretch>
                <a:fillRect l="0" t="0" r="0" b="0"/>
              </a:stretch>
            </a:blipFill>
          </p:spPr>
        </p:sp>
      </p:grpSp>
      <p:sp>
        <p:nvSpPr>
          <p:cNvPr name="TextBox 21" id="21"/>
          <p:cNvSpPr txBox="true"/>
          <p:nvPr/>
        </p:nvSpPr>
        <p:spPr>
          <a:xfrm rot="0">
            <a:off x="4688368" y="3316855"/>
            <a:ext cx="8911264" cy="1281522"/>
          </a:xfrm>
          <a:prstGeom prst="rect">
            <a:avLst/>
          </a:prstGeom>
        </p:spPr>
        <p:txBody>
          <a:bodyPr anchor="t" rtlCol="false" tIns="0" lIns="0" bIns="0" rIns="0">
            <a:spAutoFit/>
          </a:bodyPr>
          <a:lstStyle/>
          <a:p>
            <a:pPr algn="ctr">
              <a:lnSpc>
                <a:spcPts val="9788"/>
              </a:lnSpc>
            </a:pPr>
            <a:r>
              <a:rPr lang="en-US" sz="9503" b="true">
                <a:solidFill>
                  <a:srgbClr val="3E3E3E"/>
                </a:solidFill>
                <a:latin typeface="Nunito Heavy"/>
                <a:ea typeface="Nunito Heavy"/>
                <a:cs typeface="Nunito Heavy"/>
                <a:sym typeface="Nunito Heavy"/>
              </a:rPr>
              <a:t>thank u</a:t>
            </a:r>
          </a:p>
        </p:txBody>
      </p:sp>
      <p:sp>
        <p:nvSpPr>
          <p:cNvPr name="TextBox 22" id="22"/>
          <p:cNvSpPr txBox="true"/>
          <p:nvPr/>
        </p:nvSpPr>
        <p:spPr>
          <a:xfrm rot="0">
            <a:off x="5396930" y="1246668"/>
            <a:ext cx="7494140" cy="568866"/>
          </a:xfrm>
          <a:prstGeom prst="rect">
            <a:avLst/>
          </a:prstGeom>
        </p:spPr>
        <p:txBody>
          <a:bodyPr anchor="t" rtlCol="false" tIns="0" lIns="0" bIns="0" rIns="0">
            <a:spAutoFit/>
          </a:bodyPr>
          <a:lstStyle/>
          <a:p>
            <a:pPr algn="ctr">
              <a:lnSpc>
                <a:spcPts val="4542"/>
              </a:lnSpc>
            </a:pPr>
            <a:r>
              <a:rPr lang="en-US" sz="3849" b="true">
                <a:solidFill>
                  <a:srgbClr val="3E3E3E"/>
                </a:solidFill>
                <a:latin typeface="Nunito Ultra-Bold"/>
                <a:ea typeface="Nunito Ultra-Bold"/>
                <a:cs typeface="Nunito Ultra-Bold"/>
                <a:sym typeface="Nunito Ultra-Bold"/>
              </a:rPr>
              <a:t>Moment of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sp>
        <p:nvSpPr>
          <p:cNvPr name="Freeform 3" id="3"/>
          <p:cNvSpPr/>
          <p:nvPr/>
        </p:nvSpPr>
        <p:spPr>
          <a:xfrm flipH="false" flipV="false" rot="0">
            <a:off x="3969540" y="3638334"/>
            <a:ext cx="12759672" cy="2598333"/>
          </a:xfrm>
          <a:custGeom>
            <a:avLst/>
            <a:gdLst/>
            <a:ahLst/>
            <a:cxnLst/>
            <a:rect r="r" b="b" t="t" l="l"/>
            <a:pathLst>
              <a:path h="2598333" w="12759672">
                <a:moveTo>
                  <a:pt x="0" y="0"/>
                </a:moveTo>
                <a:lnTo>
                  <a:pt x="12759672" y="0"/>
                </a:lnTo>
                <a:lnTo>
                  <a:pt x="12759672" y="2598334"/>
                </a:lnTo>
                <a:lnTo>
                  <a:pt x="0" y="25983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95580" y="2688398"/>
            <a:ext cx="4876103" cy="4498205"/>
          </a:xfrm>
          <a:custGeom>
            <a:avLst/>
            <a:gdLst/>
            <a:ahLst/>
            <a:cxnLst/>
            <a:rect r="r" b="b" t="t" l="l"/>
            <a:pathLst>
              <a:path h="4498205" w="4876103">
                <a:moveTo>
                  <a:pt x="0" y="0"/>
                </a:moveTo>
                <a:lnTo>
                  <a:pt x="4876103" y="0"/>
                </a:lnTo>
                <a:lnTo>
                  <a:pt x="4876103" y="4498206"/>
                </a:lnTo>
                <a:lnTo>
                  <a:pt x="0" y="4498206"/>
                </a:lnTo>
                <a:lnTo>
                  <a:pt x="0" y="0"/>
                </a:lnTo>
                <a:close/>
              </a:path>
            </a:pathLst>
          </a:custGeom>
          <a:blipFill>
            <a:blip r:embed="rId5"/>
            <a:stretch>
              <a:fillRect l="0" t="0" r="0" b="0"/>
            </a:stretch>
          </a:blipFill>
          <a:ln cap="sq">
            <a:noFill/>
            <a:prstDash val="solid"/>
            <a:miter/>
          </a:ln>
        </p:spPr>
      </p:sp>
      <p:grpSp>
        <p:nvGrpSpPr>
          <p:cNvPr name="Group 5" id="5"/>
          <p:cNvGrpSpPr/>
          <p:nvPr/>
        </p:nvGrpSpPr>
        <p:grpSpPr>
          <a:xfrm rot="0">
            <a:off x="-347729" y="6984115"/>
            <a:ext cx="4974276" cy="3996844"/>
            <a:chOff x="0" y="0"/>
            <a:chExt cx="6632368" cy="5329125"/>
          </a:xfrm>
        </p:grpSpPr>
        <p:sp>
          <p:nvSpPr>
            <p:cNvPr name="Freeform 6" id="6"/>
            <p:cNvSpPr/>
            <p:nvPr/>
          </p:nvSpPr>
          <p:spPr>
            <a:xfrm flipH="false" flipV="false" rot="0">
              <a:off x="4703581" y="2979121"/>
              <a:ext cx="782689" cy="781711"/>
            </a:xfrm>
            <a:custGeom>
              <a:avLst/>
              <a:gdLst/>
              <a:ahLst/>
              <a:cxnLst/>
              <a:rect r="r" b="b" t="t" l="l"/>
              <a:pathLst>
                <a:path h="781711" w="782689">
                  <a:moveTo>
                    <a:pt x="0" y="0"/>
                  </a:moveTo>
                  <a:lnTo>
                    <a:pt x="782689" y="0"/>
                  </a:lnTo>
                  <a:lnTo>
                    <a:pt x="782689" y="781711"/>
                  </a:lnTo>
                  <a:lnTo>
                    <a:pt x="0" y="781711"/>
                  </a:lnTo>
                  <a:lnTo>
                    <a:pt x="0" y="0"/>
                  </a:lnTo>
                  <a:close/>
                </a:path>
              </a:pathLst>
            </a:custGeom>
            <a:blipFill>
              <a:blip r:embed="rId6"/>
              <a:stretch>
                <a:fillRect l="0" t="0" r="0" b="0"/>
              </a:stretch>
            </a:blipFill>
            <a:ln cap="sq">
              <a:noFill/>
              <a:prstDash val="solid"/>
              <a:miter/>
            </a:ln>
          </p:spPr>
        </p:sp>
        <p:sp>
          <p:nvSpPr>
            <p:cNvPr name="Freeform 7" id="7"/>
            <p:cNvSpPr/>
            <p:nvPr/>
          </p:nvSpPr>
          <p:spPr>
            <a:xfrm flipH="false" flipV="false" rot="0">
              <a:off x="0" y="1694199"/>
              <a:ext cx="3634926" cy="3634926"/>
            </a:xfrm>
            <a:custGeom>
              <a:avLst/>
              <a:gdLst/>
              <a:ahLst/>
              <a:cxnLst/>
              <a:rect r="r" b="b" t="t" l="l"/>
              <a:pathLst>
                <a:path h="3634926" w="3634926">
                  <a:moveTo>
                    <a:pt x="0" y="0"/>
                  </a:moveTo>
                  <a:lnTo>
                    <a:pt x="3634926" y="0"/>
                  </a:lnTo>
                  <a:lnTo>
                    <a:pt x="3634926" y="3634926"/>
                  </a:lnTo>
                  <a:lnTo>
                    <a:pt x="0" y="3634926"/>
                  </a:lnTo>
                  <a:lnTo>
                    <a:pt x="0" y="0"/>
                  </a:lnTo>
                  <a:close/>
                </a:path>
              </a:pathLst>
            </a:custGeom>
            <a:blipFill>
              <a:blip r:embed="rId7"/>
              <a:stretch>
                <a:fillRect l="0" t="0" r="0" b="0"/>
              </a:stretch>
            </a:blipFill>
          </p:spPr>
        </p:sp>
        <p:sp>
          <p:nvSpPr>
            <p:cNvPr name="Freeform 8" id="8"/>
            <p:cNvSpPr/>
            <p:nvPr/>
          </p:nvSpPr>
          <p:spPr>
            <a:xfrm flipH="false" flipV="false" rot="0">
              <a:off x="6009204" y="1267342"/>
              <a:ext cx="623163" cy="622384"/>
            </a:xfrm>
            <a:custGeom>
              <a:avLst/>
              <a:gdLst/>
              <a:ahLst/>
              <a:cxnLst/>
              <a:rect r="r" b="b" t="t" l="l"/>
              <a:pathLst>
                <a:path h="622384" w="623163">
                  <a:moveTo>
                    <a:pt x="0" y="0"/>
                  </a:moveTo>
                  <a:lnTo>
                    <a:pt x="623164" y="0"/>
                  </a:lnTo>
                  <a:lnTo>
                    <a:pt x="623164" y="622385"/>
                  </a:lnTo>
                  <a:lnTo>
                    <a:pt x="0" y="622385"/>
                  </a:lnTo>
                  <a:lnTo>
                    <a:pt x="0" y="0"/>
                  </a:lnTo>
                  <a:close/>
                </a:path>
              </a:pathLst>
            </a:custGeom>
            <a:blipFill>
              <a:blip r:embed="rId8"/>
              <a:stretch>
                <a:fillRect l="0" t="0" r="0" b="0"/>
              </a:stretch>
            </a:blipFill>
          </p:spPr>
        </p:sp>
        <p:sp>
          <p:nvSpPr>
            <p:cNvPr name="Freeform 9" id="9"/>
            <p:cNvSpPr/>
            <p:nvPr/>
          </p:nvSpPr>
          <p:spPr>
            <a:xfrm flipH="false" flipV="false" rot="0">
              <a:off x="1817463" y="0"/>
              <a:ext cx="861001" cy="859925"/>
            </a:xfrm>
            <a:custGeom>
              <a:avLst/>
              <a:gdLst/>
              <a:ahLst/>
              <a:cxnLst/>
              <a:rect r="r" b="b" t="t" l="l"/>
              <a:pathLst>
                <a:path h="859925" w="861001">
                  <a:moveTo>
                    <a:pt x="0" y="0"/>
                  </a:moveTo>
                  <a:lnTo>
                    <a:pt x="861001" y="0"/>
                  </a:lnTo>
                  <a:lnTo>
                    <a:pt x="861001" y="859925"/>
                  </a:lnTo>
                  <a:lnTo>
                    <a:pt x="0" y="859925"/>
                  </a:lnTo>
                  <a:lnTo>
                    <a:pt x="0" y="0"/>
                  </a:lnTo>
                  <a:close/>
                </a:path>
              </a:pathLst>
            </a:custGeom>
            <a:blipFill>
              <a:blip r:embed="rId9"/>
              <a:stretch>
                <a:fillRect l="0" t="0" r="0" b="0"/>
              </a:stretch>
            </a:blipFill>
          </p:spPr>
        </p:sp>
      </p:grpSp>
      <p:grpSp>
        <p:nvGrpSpPr>
          <p:cNvPr name="Group 10" id="10"/>
          <p:cNvGrpSpPr/>
          <p:nvPr/>
        </p:nvGrpSpPr>
        <p:grpSpPr>
          <a:xfrm rot="0">
            <a:off x="13820193" y="-650726"/>
            <a:ext cx="4581093" cy="3741584"/>
            <a:chOff x="0" y="0"/>
            <a:chExt cx="6108124" cy="4988779"/>
          </a:xfrm>
        </p:grpSpPr>
        <p:sp>
          <p:nvSpPr>
            <p:cNvPr name="Freeform 11" id="11"/>
            <p:cNvSpPr/>
            <p:nvPr/>
          </p:nvSpPr>
          <p:spPr>
            <a:xfrm flipH="false" flipV="false" rot="0">
              <a:off x="1514299" y="4093306"/>
              <a:ext cx="896594" cy="895473"/>
            </a:xfrm>
            <a:custGeom>
              <a:avLst/>
              <a:gdLst/>
              <a:ahLst/>
              <a:cxnLst/>
              <a:rect r="r" b="b" t="t" l="l"/>
              <a:pathLst>
                <a:path h="895473" w="896594">
                  <a:moveTo>
                    <a:pt x="0" y="0"/>
                  </a:moveTo>
                  <a:lnTo>
                    <a:pt x="896595" y="0"/>
                  </a:lnTo>
                  <a:lnTo>
                    <a:pt x="896595" y="895473"/>
                  </a:lnTo>
                  <a:lnTo>
                    <a:pt x="0" y="895473"/>
                  </a:lnTo>
                  <a:lnTo>
                    <a:pt x="0" y="0"/>
                  </a:lnTo>
                  <a:close/>
                </a:path>
              </a:pathLst>
            </a:custGeom>
            <a:blipFill>
              <a:blip r:embed="rId8"/>
              <a:stretch>
                <a:fillRect l="0" t="0" r="0" b="0"/>
              </a:stretch>
            </a:blipFill>
          </p:spPr>
        </p:sp>
        <p:sp>
          <p:nvSpPr>
            <p:cNvPr name="Freeform 12" id="12"/>
            <p:cNvSpPr/>
            <p:nvPr/>
          </p:nvSpPr>
          <p:spPr>
            <a:xfrm flipH="false" flipV="false" rot="0">
              <a:off x="2025654" y="0"/>
              <a:ext cx="3599423" cy="4155179"/>
            </a:xfrm>
            <a:custGeom>
              <a:avLst/>
              <a:gdLst/>
              <a:ahLst/>
              <a:cxnLst/>
              <a:rect r="r" b="b" t="t" l="l"/>
              <a:pathLst>
                <a:path h="4155179" w="3599423">
                  <a:moveTo>
                    <a:pt x="0" y="0"/>
                  </a:moveTo>
                  <a:lnTo>
                    <a:pt x="3599423" y="0"/>
                  </a:lnTo>
                  <a:lnTo>
                    <a:pt x="3599423" y="4155179"/>
                  </a:lnTo>
                  <a:lnTo>
                    <a:pt x="0" y="4155179"/>
                  </a:lnTo>
                  <a:lnTo>
                    <a:pt x="0" y="0"/>
                  </a:lnTo>
                  <a:close/>
                </a:path>
              </a:pathLst>
            </a:custGeom>
            <a:blipFill>
              <a:blip r:embed="rId10"/>
              <a:stretch>
                <a:fillRect l="0" t="0" r="0" b="0"/>
              </a:stretch>
            </a:blipFill>
          </p:spPr>
        </p:sp>
        <p:sp>
          <p:nvSpPr>
            <p:cNvPr name="Freeform 13" id="13"/>
            <p:cNvSpPr/>
            <p:nvPr/>
          </p:nvSpPr>
          <p:spPr>
            <a:xfrm flipH="false" flipV="false" rot="0">
              <a:off x="0" y="1615271"/>
              <a:ext cx="713732" cy="712840"/>
            </a:xfrm>
            <a:custGeom>
              <a:avLst/>
              <a:gdLst/>
              <a:ahLst/>
              <a:cxnLst/>
              <a:rect r="r" b="b" t="t" l="l"/>
              <a:pathLst>
                <a:path h="712840" w="713732">
                  <a:moveTo>
                    <a:pt x="0" y="0"/>
                  </a:moveTo>
                  <a:lnTo>
                    <a:pt x="713732" y="0"/>
                  </a:lnTo>
                  <a:lnTo>
                    <a:pt x="713732" y="712840"/>
                  </a:lnTo>
                  <a:lnTo>
                    <a:pt x="0" y="712840"/>
                  </a:lnTo>
                  <a:lnTo>
                    <a:pt x="0" y="0"/>
                  </a:lnTo>
                  <a:close/>
                </a:path>
              </a:pathLst>
            </a:custGeom>
            <a:blipFill>
              <a:blip r:embed="rId6"/>
              <a:stretch>
                <a:fillRect l="0" t="0" r="0" b="0"/>
              </a:stretch>
            </a:blipFill>
            <a:ln cap="sq">
              <a:noFill/>
              <a:prstDash val="solid"/>
              <a:miter/>
            </a:ln>
          </p:spPr>
        </p:sp>
        <p:sp>
          <p:nvSpPr>
            <p:cNvPr name="Freeform 14" id="14"/>
            <p:cNvSpPr/>
            <p:nvPr/>
          </p:nvSpPr>
          <p:spPr>
            <a:xfrm flipH="false" flipV="false" rot="0">
              <a:off x="5625077" y="3209110"/>
              <a:ext cx="483047" cy="482443"/>
            </a:xfrm>
            <a:custGeom>
              <a:avLst/>
              <a:gdLst/>
              <a:ahLst/>
              <a:cxnLst/>
              <a:rect r="r" b="b" t="t" l="l"/>
              <a:pathLst>
                <a:path h="482443" w="483047">
                  <a:moveTo>
                    <a:pt x="0" y="0"/>
                  </a:moveTo>
                  <a:lnTo>
                    <a:pt x="483047" y="0"/>
                  </a:lnTo>
                  <a:lnTo>
                    <a:pt x="483047" y="482443"/>
                  </a:lnTo>
                  <a:lnTo>
                    <a:pt x="0" y="482443"/>
                  </a:lnTo>
                  <a:lnTo>
                    <a:pt x="0" y="0"/>
                  </a:lnTo>
                  <a:close/>
                </a:path>
              </a:pathLst>
            </a:custGeom>
            <a:blipFill>
              <a:blip r:embed="rId11"/>
              <a:stretch>
                <a:fillRect l="0" t="0" r="0" b="0"/>
              </a:stretch>
            </a:blipFill>
          </p:spPr>
        </p:sp>
      </p:grpSp>
      <p:sp>
        <p:nvSpPr>
          <p:cNvPr name="TextBox 15" id="15"/>
          <p:cNvSpPr txBox="true"/>
          <p:nvPr/>
        </p:nvSpPr>
        <p:spPr>
          <a:xfrm rot="0">
            <a:off x="5967655" y="4427382"/>
            <a:ext cx="12844040" cy="1414564"/>
          </a:xfrm>
          <a:prstGeom prst="rect">
            <a:avLst/>
          </a:prstGeom>
        </p:spPr>
        <p:txBody>
          <a:bodyPr anchor="t" rtlCol="false" tIns="0" lIns="0" bIns="0" rIns="0">
            <a:spAutoFit/>
          </a:bodyPr>
          <a:lstStyle/>
          <a:p>
            <a:pPr algn="l" marL="0" indent="0" lvl="0">
              <a:lnSpc>
                <a:spcPts val="10683"/>
              </a:lnSpc>
              <a:spcBef>
                <a:spcPct val="0"/>
              </a:spcBef>
            </a:pPr>
            <a:r>
              <a:rPr lang="en-US" b="true" sz="10372">
                <a:solidFill>
                  <a:srgbClr val="FFFFFF"/>
                </a:solidFill>
                <a:latin typeface="Nunito Heavy"/>
                <a:ea typeface="Nunito Heavy"/>
                <a:cs typeface="Nunito Heavy"/>
                <a:sym typeface="Nunito Heavy"/>
              </a:rPr>
              <a:t>background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sp>
        <p:nvSpPr>
          <p:cNvPr name="TextBox 3" id="3"/>
          <p:cNvSpPr txBox="true"/>
          <p:nvPr/>
        </p:nvSpPr>
        <p:spPr>
          <a:xfrm rot="0">
            <a:off x="3014324" y="545802"/>
            <a:ext cx="12259352" cy="1099146"/>
          </a:xfrm>
          <a:prstGeom prst="rect">
            <a:avLst/>
          </a:prstGeom>
        </p:spPr>
        <p:txBody>
          <a:bodyPr anchor="t" rtlCol="false" tIns="0" lIns="0" bIns="0" rIns="0">
            <a:spAutoFit/>
          </a:bodyPr>
          <a:lstStyle/>
          <a:p>
            <a:pPr algn="ctr" marL="0" indent="0" lvl="0">
              <a:lnSpc>
                <a:spcPts val="8359"/>
              </a:lnSpc>
              <a:spcBef>
                <a:spcPct val="0"/>
              </a:spcBef>
            </a:pPr>
            <a:r>
              <a:rPr lang="en-US" b="true" sz="8115">
                <a:solidFill>
                  <a:srgbClr val="3E3E3E"/>
                </a:solidFill>
                <a:latin typeface="Nunito Heavy"/>
                <a:ea typeface="Nunito Heavy"/>
                <a:cs typeface="Nunito Heavy"/>
                <a:sym typeface="Nunito Heavy"/>
              </a:rPr>
              <a:t>Background</a:t>
            </a:r>
          </a:p>
        </p:txBody>
      </p:sp>
      <p:grpSp>
        <p:nvGrpSpPr>
          <p:cNvPr name="Group 4" id="4"/>
          <p:cNvGrpSpPr/>
          <p:nvPr/>
        </p:nvGrpSpPr>
        <p:grpSpPr>
          <a:xfrm rot="0">
            <a:off x="-980206" y="4914857"/>
            <a:ext cx="20772239" cy="7496311"/>
            <a:chOff x="0" y="0"/>
            <a:chExt cx="27696318" cy="9995081"/>
          </a:xfrm>
        </p:grpSpPr>
        <p:sp>
          <p:nvSpPr>
            <p:cNvPr name="Freeform 5" id="5"/>
            <p:cNvSpPr/>
            <p:nvPr/>
          </p:nvSpPr>
          <p:spPr>
            <a:xfrm flipH="false" flipV="false" rot="0">
              <a:off x="0" y="1313884"/>
              <a:ext cx="3691872" cy="3691872"/>
            </a:xfrm>
            <a:custGeom>
              <a:avLst/>
              <a:gdLst/>
              <a:ahLst/>
              <a:cxnLst/>
              <a:rect r="r" b="b" t="t" l="l"/>
              <a:pathLst>
                <a:path h="3691872" w="3691872">
                  <a:moveTo>
                    <a:pt x="0" y="0"/>
                  </a:moveTo>
                  <a:lnTo>
                    <a:pt x="3691872" y="0"/>
                  </a:lnTo>
                  <a:lnTo>
                    <a:pt x="3691872" y="3691872"/>
                  </a:lnTo>
                  <a:lnTo>
                    <a:pt x="0" y="3691872"/>
                  </a:lnTo>
                  <a:lnTo>
                    <a:pt x="0" y="0"/>
                  </a:lnTo>
                  <a:close/>
                </a:path>
              </a:pathLst>
            </a:custGeom>
            <a:blipFill>
              <a:blip r:embed="rId3"/>
              <a:stretch>
                <a:fillRect l="0" t="0" r="0" b="0"/>
              </a:stretch>
            </a:blipFill>
          </p:spPr>
        </p:sp>
        <p:sp>
          <p:nvSpPr>
            <p:cNvPr name="Freeform 6" id="6"/>
            <p:cNvSpPr/>
            <p:nvPr/>
          </p:nvSpPr>
          <p:spPr>
            <a:xfrm flipH="false" flipV="false" rot="1645162">
              <a:off x="23510703" y="572349"/>
              <a:ext cx="3460242" cy="3994507"/>
            </a:xfrm>
            <a:custGeom>
              <a:avLst/>
              <a:gdLst/>
              <a:ahLst/>
              <a:cxnLst/>
              <a:rect r="r" b="b" t="t" l="l"/>
              <a:pathLst>
                <a:path h="3994507" w="3460242">
                  <a:moveTo>
                    <a:pt x="0" y="0"/>
                  </a:moveTo>
                  <a:lnTo>
                    <a:pt x="3460242" y="0"/>
                  </a:lnTo>
                  <a:lnTo>
                    <a:pt x="3460242" y="3994507"/>
                  </a:lnTo>
                  <a:lnTo>
                    <a:pt x="0" y="3994507"/>
                  </a:lnTo>
                  <a:lnTo>
                    <a:pt x="0" y="0"/>
                  </a:lnTo>
                  <a:close/>
                </a:path>
              </a:pathLst>
            </a:custGeom>
            <a:blipFill>
              <a:blip r:embed="rId4"/>
              <a:stretch>
                <a:fillRect l="0" t="0" r="0" b="0"/>
              </a:stretch>
            </a:blipFill>
          </p:spPr>
        </p:sp>
        <p:sp>
          <p:nvSpPr>
            <p:cNvPr name="Freeform 7" id="7"/>
            <p:cNvSpPr/>
            <p:nvPr/>
          </p:nvSpPr>
          <p:spPr>
            <a:xfrm flipH="false" flipV="false" rot="0">
              <a:off x="23536658" y="6700548"/>
              <a:ext cx="719228" cy="718329"/>
            </a:xfrm>
            <a:custGeom>
              <a:avLst/>
              <a:gdLst/>
              <a:ahLst/>
              <a:cxnLst/>
              <a:rect r="r" b="b" t="t" l="l"/>
              <a:pathLst>
                <a:path h="718329" w="719228">
                  <a:moveTo>
                    <a:pt x="0" y="0"/>
                  </a:moveTo>
                  <a:lnTo>
                    <a:pt x="719229" y="0"/>
                  </a:lnTo>
                  <a:lnTo>
                    <a:pt x="719229" y="718330"/>
                  </a:lnTo>
                  <a:lnTo>
                    <a:pt x="0" y="718330"/>
                  </a:lnTo>
                  <a:lnTo>
                    <a:pt x="0" y="0"/>
                  </a:lnTo>
                  <a:close/>
                </a:path>
              </a:pathLst>
            </a:custGeom>
            <a:blipFill>
              <a:blip r:embed="rId5"/>
              <a:stretch>
                <a:fillRect l="0" t="0" r="0" b="0"/>
              </a:stretch>
            </a:blipFill>
          </p:spPr>
        </p:sp>
        <p:sp>
          <p:nvSpPr>
            <p:cNvPr name="Freeform 8" id="8"/>
            <p:cNvSpPr/>
            <p:nvPr/>
          </p:nvSpPr>
          <p:spPr>
            <a:xfrm flipH="false" flipV="false" rot="0">
              <a:off x="5511166" y="3159820"/>
              <a:ext cx="693548" cy="692681"/>
            </a:xfrm>
            <a:custGeom>
              <a:avLst/>
              <a:gdLst/>
              <a:ahLst/>
              <a:cxnLst/>
              <a:rect r="r" b="b" t="t" l="l"/>
              <a:pathLst>
                <a:path h="692681" w="693548">
                  <a:moveTo>
                    <a:pt x="0" y="0"/>
                  </a:moveTo>
                  <a:lnTo>
                    <a:pt x="693548" y="0"/>
                  </a:lnTo>
                  <a:lnTo>
                    <a:pt x="693548" y="692681"/>
                  </a:lnTo>
                  <a:lnTo>
                    <a:pt x="0" y="692681"/>
                  </a:lnTo>
                  <a:lnTo>
                    <a:pt x="0" y="0"/>
                  </a:lnTo>
                  <a:close/>
                </a:path>
              </a:pathLst>
            </a:custGeom>
            <a:blipFill>
              <a:blip r:embed="rId5"/>
              <a:stretch>
                <a:fillRect l="0" t="0" r="0" b="0"/>
              </a:stretch>
            </a:blipFill>
          </p:spPr>
        </p:sp>
        <p:sp>
          <p:nvSpPr>
            <p:cNvPr name="Freeform 9" id="9"/>
            <p:cNvSpPr/>
            <p:nvPr/>
          </p:nvSpPr>
          <p:spPr>
            <a:xfrm flipH="false" flipV="false" rot="0">
              <a:off x="2406229" y="6787844"/>
              <a:ext cx="679627" cy="678778"/>
            </a:xfrm>
            <a:custGeom>
              <a:avLst/>
              <a:gdLst/>
              <a:ahLst/>
              <a:cxnLst/>
              <a:rect r="r" b="b" t="t" l="l"/>
              <a:pathLst>
                <a:path h="678778" w="679627">
                  <a:moveTo>
                    <a:pt x="0" y="0"/>
                  </a:moveTo>
                  <a:lnTo>
                    <a:pt x="679627" y="0"/>
                  </a:lnTo>
                  <a:lnTo>
                    <a:pt x="679627" y="678778"/>
                  </a:lnTo>
                  <a:lnTo>
                    <a:pt x="0" y="678778"/>
                  </a:lnTo>
                  <a:lnTo>
                    <a:pt x="0" y="0"/>
                  </a:lnTo>
                  <a:close/>
                </a:path>
              </a:pathLst>
            </a:custGeom>
            <a:blipFill>
              <a:blip r:embed="rId6"/>
              <a:stretch>
                <a:fillRect l="0" t="0" r="0" b="0"/>
              </a:stretch>
            </a:blipFill>
            <a:ln cap="sq">
              <a:noFill/>
              <a:prstDash val="solid"/>
              <a:miter/>
            </a:ln>
          </p:spPr>
        </p:sp>
        <p:sp>
          <p:nvSpPr>
            <p:cNvPr name="Freeform 10" id="10"/>
            <p:cNvSpPr/>
            <p:nvPr/>
          </p:nvSpPr>
          <p:spPr>
            <a:xfrm flipH="false" flipV="false" rot="0">
              <a:off x="6401767" y="5483037"/>
              <a:ext cx="637700" cy="636903"/>
            </a:xfrm>
            <a:custGeom>
              <a:avLst/>
              <a:gdLst/>
              <a:ahLst/>
              <a:cxnLst/>
              <a:rect r="r" b="b" t="t" l="l"/>
              <a:pathLst>
                <a:path h="636903" w="637700">
                  <a:moveTo>
                    <a:pt x="0" y="0"/>
                  </a:moveTo>
                  <a:lnTo>
                    <a:pt x="637700" y="0"/>
                  </a:lnTo>
                  <a:lnTo>
                    <a:pt x="637700" y="636903"/>
                  </a:lnTo>
                  <a:lnTo>
                    <a:pt x="0" y="636903"/>
                  </a:lnTo>
                  <a:lnTo>
                    <a:pt x="0" y="0"/>
                  </a:lnTo>
                  <a:close/>
                </a:path>
              </a:pathLst>
            </a:custGeom>
            <a:blipFill>
              <a:blip r:embed="rId7"/>
              <a:stretch>
                <a:fillRect l="0" t="0" r="0" b="0"/>
              </a:stretch>
            </a:blipFill>
          </p:spPr>
        </p:sp>
        <p:sp>
          <p:nvSpPr>
            <p:cNvPr name="Freeform 11" id="11"/>
            <p:cNvSpPr/>
            <p:nvPr/>
          </p:nvSpPr>
          <p:spPr>
            <a:xfrm flipH="false" flipV="false" rot="0">
              <a:off x="19116674" y="6040063"/>
              <a:ext cx="661312" cy="660485"/>
            </a:xfrm>
            <a:custGeom>
              <a:avLst/>
              <a:gdLst/>
              <a:ahLst/>
              <a:cxnLst/>
              <a:rect r="r" b="b" t="t" l="l"/>
              <a:pathLst>
                <a:path h="660485" w="661312">
                  <a:moveTo>
                    <a:pt x="0" y="0"/>
                  </a:moveTo>
                  <a:lnTo>
                    <a:pt x="661312" y="0"/>
                  </a:lnTo>
                  <a:lnTo>
                    <a:pt x="661312" y="660485"/>
                  </a:lnTo>
                  <a:lnTo>
                    <a:pt x="0" y="660485"/>
                  </a:lnTo>
                  <a:lnTo>
                    <a:pt x="0" y="0"/>
                  </a:lnTo>
                  <a:close/>
                </a:path>
              </a:pathLst>
            </a:custGeom>
            <a:blipFill>
              <a:blip r:embed="rId7"/>
              <a:stretch>
                <a:fillRect l="0" t="0" r="0" b="0"/>
              </a:stretch>
            </a:blipFill>
          </p:spPr>
        </p:sp>
        <p:sp>
          <p:nvSpPr>
            <p:cNvPr name="Freeform 12" id="12"/>
            <p:cNvSpPr/>
            <p:nvPr/>
          </p:nvSpPr>
          <p:spPr>
            <a:xfrm flipH="false" flipV="false" rot="0">
              <a:off x="21941897" y="3991830"/>
              <a:ext cx="559148" cy="558449"/>
            </a:xfrm>
            <a:custGeom>
              <a:avLst/>
              <a:gdLst/>
              <a:ahLst/>
              <a:cxnLst/>
              <a:rect r="r" b="b" t="t" l="l"/>
              <a:pathLst>
                <a:path h="558449" w="559148">
                  <a:moveTo>
                    <a:pt x="0" y="0"/>
                  </a:moveTo>
                  <a:lnTo>
                    <a:pt x="559148" y="0"/>
                  </a:lnTo>
                  <a:lnTo>
                    <a:pt x="559148" y="558450"/>
                  </a:lnTo>
                  <a:lnTo>
                    <a:pt x="0" y="558450"/>
                  </a:lnTo>
                  <a:lnTo>
                    <a:pt x="0" y="0"/>
                  </a:lnTo>
                  <a:close/>
                </a:path>
              </a:pathLst>
            </a:custGeom>
            <a:blipFill>
              <a:blip r:embed="rId8"/>
              <a:stretch>
                <a:fillRect l="0" t="0" r="0" b="0"/>
              </a:stretch>
            </a:blipFill>
          </p:spPr>
        </p:sp>
        <p:sp>
          <p:nvSpPr>
            <p:cNvPr name="Freeform 13" id="13"/>
            <p:cNvSpPr/>
            <p:nvPr/>
          </p:nvSpPr>
          <p:spPr>
            <a:xfrm flipH="false" flipV="false" rot="0">
              <a:off x="8942112" y="3028227"/>
              <a:ext cx="7928141" cy="6966854"/>
            </a:xfrm>
            <a:custGeom>
              <a:avLst/>
              <a:gdLst/>
              <a:ahLst/>
              <a:cxnLst/>
              <a:rect r="r" b="b" t="t" l="l"/>
              <a:pathLst>
                <a:path h="6966854" w="7928141">
                  <a:moveTo>
                    <a:pt x="0" y="0"/>
                  </a:moveTo>
                  <a:lnTo>
                    <a:pt x="7928141" y="0"/>
                  </a:lnTo>
                  <a:lnTo>
                    <a:pt x="7928141" y="6966854"/>
                  </a:lnTo>
                  <a:lnTo>
                    <a:pt x="0" y="6966854"/>
                  </a:lnTo>
                  <a:lnTo>
                    <a:pt x="0" y="0"/>
                  </a:lnTo>
                  <a:close/>
                </a:path>
              </a:pathLst>
            </a:custGeom>
            <a:blipFill>
              <a:blip r:embed="rId9"/>
              <a:stretch>
                <a:fillRect l="0" t="0" r="0" b="0"/>
              </a:stretch>
            </a:blipFill>
          </p:spPr>
        </p:sp>
      </p:grpSp>
      <p:sp>
        <p:nvSpPr>
          <p:cNvPr name="TextBox 14" id="14"/>
          <p:cNvSpPr txBox="true"/>
          <p:nvPr/>
        </p:nvSpPr>
        <p:spPr>
          <a:xfrm rot="0">
            <a:off x="1588557" y="1777049"/>
            <a:ext cx="15670743" cy="6199416"/>
          </a:xfrm>
          <a:prstGeom prst="rect">
            <a:avLst/>
          </a:prstGeom>
        </p:spPr>
        <p:txBody>
          <a:bodyPr anchor="t" rtlCol="false" tIns="0" lIns="0" bIns="0" rIns="0">
            <a:spAutoFit/>
          </a:bodyPr>
          <a:lstStyle/>
          <a:p>
            <a:pPr algn="ctr">
              <a:lnSpc>
                <a:spcPts val="3311"/>
              </a:lnSpc>
            </a:pPr>
            <a:r>
              <a:rPr lang="en-US" sz="2136" b="true">
                <a:solidFill>
                  <a:srgbClr val="3E3E3E"/>
                </a:solidFill>
                <a:latin typeface="Nunito Bold"/>
                <a:ea typeface="Nunito Bold"/>
                <a:cs typeface="Nunito Bold"/>
                <a:sym typeface="Nunito Bold"/>
              </a:rPr>
              <a:t>Virtual Drawing adalah sistem berbasis teknologi yang memungkinkan pengguna melukis secara virtual dengan memanfaatkan pelacakan gerakan tangan menggunakan kamera. Sistem ini dirancang untuk mendeteksi gerakan tangan sebagai alat lukis digital, sehingga pengguna dapat menuangkan kreativitasnya tanpa memerlukan media fisik seperti kanvas atau kuas.</a:t>
            </a:r>
          </a:p>
          <a:p>
            <a:pPr algn="ctr">
              <a:lnSpc>
                <a:spcPts val="3311"/>
              </a:lnSpc>
            </a:pPr>
            <a:r>
              <a:rPr lang="en-US" sz="2136" b="true">
                <a:solidFill>
                  <a:srgbClr val="3E3E3E"/>
                </a:solidFill>
                <a:latin typeface="Nunito Bold"/>
                <a:ea typeface="Nunito Bold"/>
                <a:cs typeface="Nunito Bold"/>
                <a:sym typeface="Nunito Bold"/>
              </a:rPr>
              <a:t>Keunggulan utama dari Virtual Drawing adalah fleksibilitas dan kemudahannya. Pengguna dapat memilih berbagai warna dan jenis garis untuk menciptakan karya seni dengan cara yang inovatif dan efisien. Teknologi ini tidak hanya mengurangi kebutuhan akan bahan fisik, tetapi juga memberikan pengalaman interaktif yang lebih imersif. Dengan kemajuan teknologi, Virtual Drawing membuka peluang baru dalam dunia seni digital, sekaligus menginspirasi eksplorasi kreatif di berbagai bidang.</a:t>
            </a:r>
          </a:p>
          <a:p>
            <a:pPr algn="ctr">
              <a:lnSpc>
                <a:spcPts val="3311"/>
              </a:lnSpc>
            </a:pPr>
            <a:r>
              <a:rPr lang="en-US" sz="2136" b="true">
                <a:solidFill>
                  <a:srgbClr val="3E3E3E"/>
                </a:solidFill>
                <a:latin typeface="Nunito Bold"/>
                <a:ea typeface="Nunito Bold"/>
                <a:cs typeface="Nunito Bold"/>
                <a:sym typeface="Nunito Bold"/>
              </a:rPr>
              <a:t>Sistem ini diharapkan dapat menjadi solusi kreatif bagi berbagai kalangan, baik untuk kebutuhan pribadi, pendidikan, maupun profesional. Dukungan teknologi pelacakan gerakan memberikan kemudahan bagi pengguna, termasuk mereka yang memiliki keterbatasan akses terhadap alat lukis konvensional. Dengan demikian, Virtual Drawing menjadi salah satu langkah inovatif dalam memadukan seni dan teknologi untuk menciptakan pengalaman melukis yang lebih modern dan inklusif.</a:t>
            </a:r>
          </a:p>
          <a:p>
            <a:pPr algn="ctr" marL="0" indent="0" lvl="0">
              <a:lnSpc>
                <a:spcPts val="331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sp>
        <p:nvSpPr>
          <p:cNvPr name="Freeform 3" id="3"/>
          <p:cNvSpPr/>
          <p:nvPr/>
        </p:nvSpPr>
        <p:spPr>
          <a:xfrm flipH="false" flipV="false" rot="0">
            <a:off x="5883900" y="2889213"/>
            <a:ext cx="4858182" cy="3646442"/>
          </a:xfrm>
          <a:custGeom>
            <a:avLst/>
            <a:gdLst/>
            <a:ahLst/>
            <a:cxnLst/>
            <a:rect r="r" b="b" t="t" l="l"/>
            <a:pathLst>
              <a:path h="3646442" w="4858182">
                <a:moveTo>
                  <a:pt x="0" y="0"/>
                </a:moveTo>
                <a:lnTo>
                  <a:pt x="4858182" y="0"/>
                </a:lnTo>
                <a:lnTo>
                  <a:pt x="4858182" y="3646442"/>
                </a:lnTo>
                <a:lnTo>
                  <a:pt x="0" y="3646442"/>
                </a:lnTo>
                <a:lnTo>
                  <a:pt x="0" y="0"/>
                </a:lnTo>
                <a:close/>
              </a:path>
            </a:pathLst>
          </a:custGeom>
          <a:blipFill>
            <a:blip r:embed="rId3"/>
            <a:stretch>
              <a:fillRect l="0" t="0" r="0" b="0"/>
            </a:stretch>
          </a:blipFill>
        </p:spPr>
      </p:sp>
      <p:sp>
        <p:nvSpPr>
          <p:cNvPr name="Freeform 4" id="4"/>
          <p:cNvSpPr/>
          <p:nvPr/>
        </p:nvSpPr>
        <p:spPr>
          <a:xfrm flipH="false" flipV="false" rot="0">
            <a:off x="12511795" y="2889213"/>
            <a:ext cx="4195625" cy="4179236"/>
          </a:xfrm>
          <a:custGeom>
            <a:avLst/>
            <a:gdLst/>
            <a:ahLst/>
            <a:cxnLst/>
            <a:rect r="r" b="b" t="t" l="l"/>
            <a:pathLst>
              <a:path h="4179236" w="4195625">
                <a:moveTo>
                  <a:pt x="0" y="0"/>
                </a:moveTo>
                <a:lnTo>
                  <a:pt x="4195624" y="0"/>
                </a:lnTo>
                <a:lnTo>
                  <a:pt x="4195624" y="4179235"/>
                </a:lnTo>
                <a:lnTo>
                  <a:pt x="0" y="4179235"/>
                </a:lnTo>
                <a:lnTo>
                  <a:pt x="0" y="0"/>
                </a:lnTo>
                <a:close/>
              </a:path>
            </a:pathLst>
          </a:custGeom>
          <a:blipFill>
            <a:blip r:embed="rId4"/>
            <a:stretch>
              <a:fillRect l="0" t="0" r="0" b="0"/>
            </a:stretch>
          </a:blipFill>
        </p:spPr>
      </p:sp>
      <p:sp>
        <p:nvSpPr>
          <p:cNvPr name="Freeform 5" id="5"/>
          <p:cNvSpPr/>
          <p:nvPr/>
        </p:nvSpPr>
        <p:spPr>
          <a:xfrm flipH="false" flipV="false" rot="0">
            <a:off x="359120" y="2533098"/>
            <a:ext cx="4535351" cy="4535351"/>
          </a:xfrm>
          <a:custGeom>
            <a:avLst/>
            <a:gdLst/>
            <a:ahLst/>
            <a:cxnLst/>
            <a:rect r="r" b="b" t="t" l="l"/>
            <a:pathLst>
              <a:path h="4535351" w="4535351">
                <a:moveTo>
                  <a:pt x="0" y="0"/>
                </a:moveTo>
                <a:lnTo>
                  <a:pt x="4535351" y="0"/>
                </a:lnTo>
                <a:lnTo>
                  <a:pt x="4535351" y="4535350"/>
                </a:lnTo>
                <a:lnTo>
                  <a:pt x="0" y="4535350"/>
                </a:lnTo>
                <a:lnTo>
                  <a:pt x="0" y="0"/>
                </a:lnTo>
                <a:close/>
              </a:path>
            </a:pathLst>
          </a:custGeom>
          <a:blipFill>
            <a:blip r:embed="rId5"/>
            <a:stretch>
              <a:fillRect l="0" t="0" r="0" b="0"/>
            </a:stretch>
          </a:blipFill>
        </p:spPr>
      </p:sp>
      <p:sp>
        <p:nvSpPr>
          <p:cNvPr name="TextBox 6" id="6"/>
          <p:cNvSpPr txBox="true"/>
          <p:nvPr/>
        </p:nvSpPr>
        <p:spPr>
          <a:xfrm rot="0">
            <a:off x="550231" y="545802"/>
            <a:ext cx="7762760" cy="1099146"/>
          </a:xfrm>
          <a:prstGeom prst="rect">
            <a:avLst/>
          </a:prstGeom>
        </p:spPr>
        <p:txBody>
          <a:bodyPr anchor="t" rtlCol="false" tIns="0" lIns="0" bIns="0" rIns="0">
            <a:spAutoFit/>
          </a:bodyPr>
          <a:lstStyle/>
          <a:p>
            <a:pPr algn="l" marL="0" indent="0" lvl="0">
              <a:lnSpc>
                <a:spcPts val="8359"/>
              </a:lnSpc>
              <a:spcBef>
                <a:spcPct val="0"/>
              </a:spcBef>
            </a:pPr>
            <a:r>
              <a:rPr lang="en-US" b="true" sz="8115">
                <a:solidFill>
                  <a:srgbClr val="3E3E3E"/>
                </a:solidFill>
                <a:latin typeface="Nunito Heavy"/>
                <a:ea typeface="Nunito Heavy"/>
                <a:cs typeface="Nunito Heavy"/>
                <a:sym typeface="Nunito Heavy"/>
              </a:rPr>
              <a:t>TOOLS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sp>
        <p:nvSpPr>
          <p:cNvPr name="Freeform 3" id="3"/>
          <p:cNvSpPr/>
          <p:nvPr/>
        </p:nvSpPr>
        <p:spPr>
          <a:xfrm flipH="false" flipV="false" rot="0">
            <a:off x="3969540" y="3638334"/>
            <a:ext cx="12759672" cy="2598333"/>
          </a:xfrm>
          <a:custGeom>
            <a:avLst/>
            <a:gdLst/>
            <a:ahLst/>
            <a:cxnLst/>
            <a:rect r="r" b="b" t="t" l="l"/>
            <a:pathLst>
              <a:path h="2598333" w="12759672">
                <a:moveTo>
                  <a:pt x="0" y="0"/>
                </a:moveTo>
                <a:lnTo>
                  <a:pt x="12759672" y="0"/>
                </a:lnTo>
                <a:lnTo>
                  <a:pt x="12759672" y="2598334"/>
                </a:lnTo>
                <a:lnTo>
                  <a:pt x="0" y="25983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95580" y="2688398"/>
            <a:ext cx="4876103" cy="4498205"/>
          </a:xfrm>
          <a:custGeom>
            <a:avLst/>
            <a:gdLst/>
            <a:ahLst/>
            <a:cxnLst/>
            <a:rect r="r" b="b" t="t" l="l"/>
            <a:pathLst>
              <a:path h="4498205" w="4876103">
                <a:moveTo>
                  <a:pt x="0" y="0"/>
                </a:moveTo>
                <a:lnTo>
                  <a:pt x="4876103" y="0"/>
                </a:lnTo>
                <a:lnTo>
                  <a:pt x="4876103" y="4498206"/>
                </a:lnTo>
                <a:lnTo>
                  <a:pt x="0" y="4498206"/>
                </a:lnTo>
                <a:lnTo>
                  <a:pt x="0" y="0"/>
                </a:lnTo>
                <a:close/>
              </a:path>
            </a:pathLst>
          </a:custGeom>
          <a:blipFill>
            <a:blip r:embed="rId5"/>
            <a:stretch>
              <a:fillRect l="0" t="0" r="0" b="0"/>
            </a:stretch>
          </a:blipFill>
          <a:ln cap="sq">
            <a:noFill/>
            <a:prstDash val="solid"/>
            <a:miter/>
          </a:ln>
        </p:spPr>
      </p:sp>
      <p:grpSp>
        <p:nvGrpSpPr>
          <p:cNvPr name="Group 5" id="5"/>
          <p:cNvGrpSpPr/>
          <p:nvPr/>
        </p:nvGrpSpPr>
        <p:grpSpPr>
          <a:xfrm rot="0">
            <a:off x="-347729" y="6984115"/>
            <a:ext cx="4974276" cy="3996844"/>
            <a:chOff x="0" y="0"/>
            <a:chExt cx="6632368" cy="5329125"/>
          </a:xfrm>
        </p:grpSpPr>
        <p:sp>
          <p:nvSpPr>
            <p:cNvPr name="Freeform 6" id="6"/>
            <p:cNvSpPr/>
            <p:nvPr/>
          </p:nvSpPr>
          <p:spPr>
            <a:xfrm flipH="false" flipV="false" rot="0">
              <a:off x="4703581" y="2979121"/>
              <a:ext cx="782689" cy="781711"/>
            </a:xfrm>
            <a:custGeom>
              <a:avLst/>
              <a:gdLst/>
              <a:ahLst/>
              <a:cxnLst/>
              <a:rect r="r" b="b" t="t" l="l"/>
              <a:pathLst>
                <a:path h="781711" w="782689">
                  <a:moveTo>
                    <a:pt x="0" y="0"/>
                  </a:moveTo>
                  <a:lnTo>
                    <a:pt x="782689" y="0"/>
                  </a:lnTo>
                  <a:lnTo>
                    <a:pt x="782689" y="781711"/>
                  </a:lnTo>
                  <a:lnTo>
                    <a:pt x="0" y="781711"/>
                  </a:lnTo>
                  <a:lnTo>
                    <a:pt x="0" y="0"/>
                  </a:lnTo>
                  <a:close/>
                </a:path>
              </a:pathLst>
            </a:custGeom>
            <a:blipFill>
              <a:blip r:embed="rId6"/>
              <a:stretch>
                <a:fillRect l="0" t="0" r="0" b="0"/>
              </a:stretch>
            </a:blipFill>
            <a:ln cap="sq">
              <a:noFill/>
              <a:prstDash val="solid"/>
              <a:miter/>
            </a:ln>
          </p:spPr>
        </p:sp>
        <p:sp>
          <p:nvSpPr>
            <p:cNvPr name="Freeform 7" id="7"/>
            <p:cNvSpPr/>
            <p:nvPr/>
          </p:nvSpPr>
          <p:spPr>
            <a:xfrm flipH="false" flipV="false" rot="0">
              <a:off x="0" y="1694199"/>
              <a:ext cx="3634926" cy="3634926"/>
            </a:xfrm>
            <a:custGeom>
              <a:avLst/>
              <a:gdLst/>
              <a:ahLst/>
              <a:cxnLst/>
              <a:rect r="r" b="b" t="t" l="l"/>
              <a:pathLst>
                <a:path h="3634926" w="3634926">
                  <a:moveTo>
                    <a:pt x="0" y="0"/>
                  </a:moveTo>
                  <a:lnTo>
                    <a:pt x="3634926" y="0"/>
                  </a:lnTo>
                  <a:lnTo>
                    <a:pt x="3634926" y="3634926"/>
                  </a:lnTo>
                  <a:lnTo>
                    <a:pt x="0" y="3634926"/>
                  </a:lnTo>
                  <a:lnTo>
                    <a:pt x="0" y="0"/>
                  </a:lnTo>
                  <a:close/>
                </a:path>
              </a:pathLst>
            </a:custGeom>
            <a:blipFill>
              <a:blip r:embed="rId7"/>
              <a:stretch>
                <a:fillRect l="0" t="0" r="0" b="0"/>
              </a:stretch>
            </a:blipFill>
          </p:spPr>
        </p:sp>
        <p:sp>
          <p:nvSpPr>
            <p:cNvPr name="Freeform 8" id="8"/>
            <p:cNvSpPr/>
            <p:nvPr/>
          </p:nvSpPr>
          <p:spPr>
            <a:xfrm flipH="false" flipV="false" rot="0">
              <a:off x="6009204" y="1267342"/>
              <a:ext cx="623163" cy="622384"/>
            </a:xfrm>
            <a:custGeom>
              <a:avLst/>
              <a:gdLst/>
              <a:ahLst/>
              <a:cxnLst/>
              <a:rect r="r" b="b" t="t" l="l"/>
              <a:pathLst>
                <a:path h="622384" w="623163">
                  <a:moveTo>
                    <a:pt x="0" y="0"/>
                  </a:moveTo>
                  <a:lnTo>
                    <a:pt x="623164" y="0"/>
                  </a:lnTo>
                  <a:lnTo>
                    <a:pt x="623164" y="622385"/>
                  </a:lnTo>
                  <a:lnTo>
                    <a:pt x="0" y="622385"/>
                  </a:lnTo>
                  <a:lnTo>
                    <a:pt x="0" y="0"/>
                  </a:lnTo>
                  <a:close/>
                </a:path>
              </a:pathLst>
            </a:custGeom>
            <a:blipFill>
              <a:blip r:embed="rId8"/>
              <a:stretch>
                <a:fillRect l="0" t="0" r="0" b="0"/>
              </a:stretch>
            </a:blipFill>
          </p:spPr>
        </p:sp>
        <p:sp>
          <p:nvSpPr>
            <p:cNvPr name="Freeform 9" id="9"/>
            <p:cNvSpPr/>
            <p:nvPr/>
          </p:nvSpPr>
          <p:spPr>
            <a:xfrm flipH="false" flipV="false" rot="0">
              <a:off x="1817463" y="0"/>
              <a:ext cx="861001" cy="859925"/>
            </a:xfrm>
            <a:custGeom>
              <a:avLst/>
              <a:gdLst/>
              <a:ahLst/>
              <a:cxnLst/>
              <a:rect r="r" b="b" t="t" l="l"/>
              <a:pathLst>
                <a:path h="859925" w="861001">
                  <a:moveTo>
                    <a:pt x="0" y="0"/>
                  </a:moveTo>
                  <a:lnTo>
                    <a:pt x="861001" y="0"/>
                  </a:lnTo>
                  <a:lnTo>
                    <a:pt x="861001" y="859925"/>
                  </a:lnTo>
                  <a:lnTo>
                    <a:pt x="0" y="859925"/>
                  </a:lnTo>
                  <a:lnTo>
                    <a:pt x="0" y="0"/>
                  </a:lnTo>
                  <a:close/>
                </a:path>
              </a:pathLst>
            </a:custGeom>
            <a:blipFill>
              <a:blip r:embed="rId9"/>
              <a:stretch>
                <a:fillRect l="0" t="0" r="0" b="0"/>
              </a:stretch>
            </a:blipFill>
          </p:spPr>
        </p:sp>
      </p:grpSp>
      <p:grpSp>
        <p:nvGrpSpPr>
          <p:cNvPr name="Group 10" id="10"/>
          <p:cNvGrpSpPr/>
          <p:nvPr/>
        </p:nvGrpSpPr>
        <p:grpSpPr>
          <a:xfrm rot="0">
            <a:off x="13820193" y="-650726"/>
            <a:ext cx="4581093" cy="3741584"/>
            <a:chOff x="0" y="0"/>
            <a:chExt cx="6108124" cy="4988779"/>
          </a:xfrm>
        </p:grpSpPr>
        <p:sp>
          <p:nvSpPr>
            <p:cNvPr name="Freeform 11" id="11"/>
            <p:cNvSpPr/>
            <p:nvPr/>
          </p:nvSpPr>
          <p:spPr>
            <a:xfrm flipH="false" flipV="false" rot="0">
              <a:off x="1514299" y="4093306"/>
              <a:ext cx="896594" cy="895473"/>
            </a:xfrm>
            <a:custGeom>
              <a:avLst/>
              <a:gdLst/>
              <a:ahLst/>
              <a:cxnLst/>
              <a:rect r="r" b="b" t="t" l="l"/>
              <a:pathLst>
                <a:path h="895473" w="896594">
                  <a:moveTo>
                    <a:pt x="0" y="0"/>
                  </a:moveTo>
                  <a:lnTo>
                    <a:pt x="896595" y="0"/>
                  </a:lnTo>
                  <a:lnTo>
                    <a:pt x="896595" y="895473"/>
                  </a:lnTo>
                  <a:lnTo>
                    <a:pt x="0" y="895473"/>
                  </a:lnTo>
                  <a:lnTo>
                    <a:pt x="0" y="0"/>
                  </a:lnTo>
                  <a:close/>
                </a:path>
              </a:pathLst>
            </a:custGeom>
            <a:blipFill>
              <a:blip r:embed="rId8"/>
              <a:stretch>
                <a:fillRect l="0" t="0" r="0" b="0"/>
              </a:stretch>
            </a:blipFill>
          </p:spPr>
        </p:sp>
        <p:sp>
          <p:nvSpPr>
            <p:cNvPr name="Freeform 12" id="12"/>
            <p:cNvSpPr/>
            <p:nvPr/>
          </p:nvSpPr>
          <p:spPr>
            <a:xfrm flipH="false" flipV="false" rot="0">
              <a:off x="2025654" y="0"/>
              <a:ext cx="3599423" cy="4155179"/>
            </a:xfrm>
            <a:custGeom>
              <a:avLst/>
              <a:gdLst/>
              <a:ahLst/>
              <a:cxnLst/>
              <a:rect r="r" b="b" t="t" l="l"/>
              <a:pathLst>
                <a:path h="4155179" w="3599423">
                  <a:moveTo>
                    <a:pt x="0" y="0"/>
                  </a:moveTo>
                  <a:lnTo>
                    <a:pt x="3599423" y="0"/>
                  </a:lnTo>
                  <a:lnTo>
                    <a:pt x="3599423" y="4155179"/>
                  </a:lnTo>
                  <a:lnTo>
                    <a:pt x="0" y="4155179"/>
                  </a:lnTo>
                  <a:lnTo>
                    <a:pt x="0" y="0"/>
                  </a:lnTo>
                  <a:close/>
                </a:path>
              </a:pathLst>
            </a:custGeom>
            <a:blipFill>
              <a:blip r:embed="rId10"/>
              <a:stretch>
                <a:fillRect l="0" t="0" r="0" b="0"/>
              </a:stretch>
            </a:blipFill>
          </p:spPr>
        </p:sp>
        <p:sp>
          <p:nvSpPr>
            <p:cNvPr name="Freeform 13" id="13"/>
            <p:cNvSpPr/>
            <p:nvPr/>
          </p:nvSpPr>
          <p:spPr>
            <a:xfrm flipH="false" flipV="false" rot="0">
              <a:off x="0" y="1615271"/>
              <a:ext cx="713732" cy="712840"/>
            </a:xfrm>
            <a:custGeom>
              <a:avLst/>
              <a:gdLst/>
              <a:ahLst/>
              <a:cxnLst/>
              <a:rect r="r" b="b" t="t" l="l"/>
              <a:pathLst>
                <a:path h="712840" w="713732">
                  <a:moveTo>
                    <a:pt x="0" y="0"/>
                  </a:moveTo>
                  <a:lnTo>
                    <a:pt x="713732" y="0"/>
                  </a:lnTo>
                  <a:lnTo>
                    <a:pt x="713732" y="712840"/>
                  </a:lnTo>
                  <a:lnTo>
                    <a:pt x="0" y="712840"/>
                  </a:lnTo>
                  <a:lnTo>
                    <a:pt x="0" y="0"/>
                  </a:lnTo>
                  <a:close/>
                </a:path>
              </a:pathLst>
            </a:custGeom>
            <a:blipFill>
              <a:blip r:embed="rId6"/>
              <a:stretch>
                <a:fillRect l="0" t="0" r="0" b="0"/>
              </a:stretch>
            </a:blipFill>
            <a:ln cap="sq">
              <a:noFill/>
              <a:prstDash val="solid"/>
              <a:miter/>
            </a:ln>
          </p:spPr>
        </p:sp>
        <p:sp>
          <p:nvSpPr>
            <p:cNvPr name="Freeform 14" id="14"/>
            <p:cNvSpPr/>
            <p:nvPr/>
          </p:nvSpPr>
          <p:spPr>
            <a:xfrm flipH="false" flipV="false" rot="0">
              <a:off x="5625077" y="3209110"/>
              <a:ext cx="483047" cy="482443"/>
            </a:xfrm>
            <a:custGeom>
              <a:avLst/>
              <a:gdLst/>
              <a:ahLst/>
              <a:cxnLst/>
              <a:rect r="r" b="b" t="t" l="l"/>
              <a:pathLst>
                <a:path h="482443" w="483047">
                  <a:moveTo>
                    <a:pt x="0" y="0"/>
                  </a:moveTo>
                  <a:lnTo>
                    <a:pt x="483047" y="0"/>
                  </a:lnTo>
                  <a:lnTo>
                    <a:pt x="483047" y="482443"/>
                  </a:lnTo>
                  <a:lnTo>
                    <a:pt x="0" y="482443"/>
                  </a:lnTo>
                  <a:lnTo>
                    <a:pt x="0" y="0"/>
                  </a:lnTo>
                  <a:close/>
                </a:path>
              </a:pathLst>
            </a:custGeom>
            <a:blipFill>
              <a:blip r:embed="rId11"/>
              <a:stretch>
                <a:fillRect l="0" t="0" r="0" b="0"/>
              </a:stretch>
            </a:blipFill>
          </p:spPr>
        </p:sp>
      </p:grpSp>
      <p:sp>
        <p:nvSpPr>
          <p:cNvPr name="TextBox 15" id="15"/>
          <p:cNvSpPr txBox="true"/>
          <p:nvPr/>
        </p:nvSpPr>
        <p:spPr>
          <a:xfrm rot="0">
            <a:off x="5967655" y="4427382"/>
            <a:ext cx="12844040" cy="1414564"/>
          </a:xfrm>
          <a:prstGeom prst="rect">
            <a:avLst/>
          </a:prstGeom>
        </p:spPr>
        <p:txBody>
          <a:bodyPr anchor="t" rtlCol="false" tIns="0" lIns="0" bIns="0" rIns="0">
            <a:spAutoFit/>
          </a:bodyPr>
          <a:lstStyle/>
          <a:p>
            <a:pPr algn="l" marL="0" indent="0" lvl="0">
              <a:lnSpc>
                <a:spcPts val="10683"/>
              </a:lnSpc>
              <a:spcBef>
                <a:spcPct val="0"/>
              </a:spcBef>
            </a:pPr>
            <a:r>
              <a:rPr lang="en-US" b="true" sz="10372">
                <a:solidFill>
                  <a:srgbClr val="FFFFFF"/>
                </a:solidFill>
                <a:latin typeface="Nunito Heavy"/>
                <a:ea typeface="Nunito Heavy"/>
                <a:cs typeface="Nunito Heavy"/>
                <a:sym typeface="Nunito Heavy"/>
              </a:rPr>
              <a:t>penjelasan code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520040" y="3215973"/>
            <a:ext cx="508660" cy="491170"/>
            <a:chOff x="0" y="0"/>
            <a:chExt cx="642213" cy="620131"/>
          </a:xfrm>
        </p:grpSpPr>
        <p:sp>
          <p:nvSpPr>
            <p:cNvPr name="Freeform 4" id="4"/>
            <p:cNvSpPr/>
            <p:nvPr/>
          </p:nvSpPr>
          <p:spPr>
            <a:xfrm flipH="false" flipV="false" rot="0">
              <a:off x="0" y="0"/>
              <a:ext cx="642213" cy="620131"/>
            </a:xfrm>
            <a:custGeom>
              <a:avLst/>
              <a:gdLst/>
              <a:ahLst/>
              <a:cxnLst/>
              <a:rect r="r" b="b" t="t" l="l"/>
              <a:pathLst>
                <a:path h="620131" w="642213">
                  <a:moveTo>
                    <a:pt x="0" y="0"/>
                  </a:moveTo>
                  <a:lnTo>
                    <a:pt x="642213" y="0"/>
                  </a:lnTo>
                  <a:lnTo>
                    <a:pt x="642213" y="620131"/>
                  </a:lnTo>
                  <a:lnTo>
                    <a:pt x="0" y="620131"/>
                  </a:lnTo>
                  <a:close/>
                </a:path>
              </a:pathLst>
            </a:custGeom>
            <a:solidFill>
              <a:srgbClr val="6FB429"/>
            </a:solidFill>
          </p:spPr>
        </p:sp>
        <p:sp>
          <p:nvSpPr>
            <p:cNvPr name="TextBox 5" id="5"/>
            <p:cNvSpPr txBox="true"/>
            <p:nvPr/>
          </p:nvSpPr>
          <p:spPr>
            <a:xfrm>
              <a:off x="0" y="-9525"/>
              <a:ext cx="642213" cy="629656"/>
            </a:xfrm>
            <a:prstGeom prst="rect">
              <a:avLst/>
            </a:prstGeom>
          </p:spPr>
          <p:txBody>
            <a:bodyPr anchor="ctr" rtlCol="false" tIns="50800" lIns="50800" bIns="50800" rIns="50800"/>
            <a:lstStyle/>
            <a:p>
              <a:pPr algn="ctr">
                <a:lnSpc>
                  <a:spcPts val="2207"/>
                </a:lnSpc>
              </a:pPr>
              <a:r>
                <a:rPr lang="en-US" b="true" sz="1870">
                  <a:solidFill>
                    <a:srgbClr val="FFFFFF"/>
                  </a:solidFill>
                  <a:latin typeface="Nunito Ultra-Bold"/>
                  <a:ea typeface="Nunito Ultra-Bold"/>
                  <a:cs typeface="Nunito Ultra-Bold"/>
                  <a:sym typeface="Nunito Ultra-Bold"/>
                </a:rPr>
                <a:t>1</a:t>
              </a:r>
            </a:p>
          </p:txBody>
        </p:sp>
      </p:grpSp>
      <p:sp>
        <p:nvSpPr>
          <p:cNvPr name="Freeform 6" id="6"/>
          <p:cNvSpPr/>
          <p:nvPr/>
        </p:nvSpPr>
        <p:spPr>
          <a:xfrm flipH="false" flipV="false" rot="0">
            <a:off x="8162567" y="2841442"/>
            <a:ext cx="9889822" cy="2218870"/>
          </a:xfrm>
          <a:custGeom>
            <a:avLst/>
            <a:gdLst/>
            <a:ahLst/>
            <a:cxnLst/>
            <a:rect r="r" b="b" t="t" l="l"/>
            <a:pathLst>
              <a:path h="2218870" w="9889822">
                <a:moveTo>
                  <a:pt x="0" y="0"/>
                </a:moveTo>
                <a:lnTo>
                  <a:pt x="9889822" y="0"/>
                </a:lnTo>
                <a:lnTo>
                  <a:pt x="9889822" y="2218870"/>
                </a:lnTo>
                <a:lnTo>
                  <a:pt x="0" y="2218870"/>
                </a:lnTo>
                <a:lnTo>
                  <a:pt x="0" y="0"/>
                </a:lnTo>
                <a:close/>
              </a:path>
            </a:pathLst>
          </a:custGeom>
          <a:blipFill>
            <a:blip r:embed="rId3"/>
            <a:stretch>
              <a:fillRect l="0" t="0" r="0" b="0"/>
            </a:stretch>
          </a:blipFill>
        </p:spPr>
      </p:sp>
      <p:sp>
        <p:nvSpPr>
          <p:cNvPr name="Freeform 7" id="7"/>
          <p:cNvSpPr/>
          <p:nvPr/>
        </p:nvSpPr>
        <p:spPr>
          <a:xfrm flipH="false" flipV="false" rot="0">
            <a:off x="8162567" y="6288031"/>
            <a:ext cx="9838784" cy="2693367"/>
          </a:xfrm>
          <a:custGeom>
            <a:avLst/>
            <a:gdLst/>
            <a:ahLst/>
            <a:cxnLst/>
            <a:rect r="r" b="b" t="t" l="l"/>
            <a:pathLst>
              <a:path h="2693367" w="9838784">
                <a:moveTo>
                  <a:pt x="0" y="0"/>
                </a:moveTo>
                <a:lnTo>
                  <a:pt x="9838784" y="0"/>
                </a:lnTo>
                <a:lnTo>
                  <a:pt x="9838784" y="2693367"/>
                </a:lnTo>
                <a:lnTo>
                  <a:pt x="0" y="2693367"/>
                </a:lnTo>
                <a:lnTo>
                  <a:pt x="0" y="0"/>
                </a:lnTo>
                <a:close/>
              </a:path>
            </a:pathLst>
          </a:custGeom>
          <a:blipFill>
            <a:blip r:embed="rId4"/>
            <a:stretch>
              <a:fillRect l="0" t="0" r="0" b="0"/>
            </a:stretch>
          </a:blipFill>
        </p:spPr>
      </p:sp>
      <p:sp>
        <p:nvSpPr>
          <p:cNvPr name="TextBox 8" id="8"/>
          <p:cNvSpPr txBox="true"/>
          <p:nvPr/>
        </p:nvSpPr>
        <p:spPr>
          <a:xfrm rot="0">
            <a:off x="774370" y="545802"/>
            <a:ext cx="12307590" cy="1099146"/>
          </a:xfrm>
          <a:prstGeom prst="rect">
            <a:avLst/>
          </a:prstGeom>
        </p:spPr>
        <p:txBody>
          <a:bodyPr anchor="t" rtlCol="false" tIns="0" lIns="0" bIns="0" rIns="0">
            <a:spAutoFit/>
          </a:bodyPr>
          <a:lstStyle/>
          <a:p>
            <a:pPr algn="l" marL="0" indent="0" lvl="0">
              <a:lnSpc>
                <a:spcPts val="8359"/>
              </a:lnSpc>
              <a:spcBef>
                <a:spcPct val="0"/>
              </a:spcBef>
            </a:pPr>
            <a:r>
              <a:rPr lang="en-US" b="true" sz="8115">
                <a:solidFill>
                  <a:srgbClr val="3E3E3E"/>
                </a:solidFill>
                <a:latin typeface="Nunito Heavy"/>
                <a:ea typeface="Nunito Heavy"/>
                <a:cs typeface="Nunito Heavy"/>
                <a:sym typeface="Nunito Heavy"/>
              </a:rPr>
              <a:t>PENJELASAN CODE </a:t>
            </a:r>
          </a:p>
        </p:txBody>
      </p:sp>
      <p:sp>
        <p:nvSpPr>
          <p:cNvPr name="TextBox 9" id="9"/>
          <p:cNvSpPr txBox="true"/>
          <p:nvPr/>
        </p:nvSpPr>
        <p:spPr>
          <a:xfrm rot="0">
            <a:off x="1711951" y="3218828"/>
            <a:ext cx="3673517" cy="488316"/>
          </a:xfrm>
          <a:prstGeom prst="rect">
            <a:avLst/>
          </a:prstGeom>
        </p:spPr>
        <p:txBody>
          <a:bodyPr anchor="t" rtlCol="false" tIns="0" lIns="0" bIns="0" rIns="0">
            <a:spAutoFit/>
          </a:bodyPr>
          <a:lstStyle/>
          <a:p>
            <a:pPr algn="l">
              <a:lnSpc>
                <a:spcPts val="4059"/>
              </a:lnSpc>
            </a:pPr>
            <a:r>
              <a:rPr lang="en-US" sz="2899" b="true">
                <a:solidFill>
                  <a:srgbClr val="3E3E3E"/>
                </a:solidFill>
                <a:latin typeface="Nunito Semi-Bold"/>
                <a:ea typeface="Nunito Semi-Bold"/>
                <a:cs typeface="Nunito Semi-Bold"/>
                <a:sym typeface="Nunito Semi-Bold"/>
              </a:rPr>
              <a:t>Import library</a:t>
            </a:r>
          </a:p>
        </p:txBody>
      </p:sp>
      <p:grpSp>
        <p:nvGrpSpPr>
          <p:cNvPr name="Group 10" id="10"/>
          <p:cNvGrpSpPr/>
          <p:nvPr/>
        </p:nvGrpSpPr>
        <p:grpSpPr>
          <a:xfrm rot="0">
            <a:off x="520040" y="6517695"/>
            <a:ext cx="508660" cy="459328"/>
            <a:chOff x="0" y="0"/>
            <a:chExt cx="642213" cy="579928"/>
          </a:xfrm>
        </p:grpSpPr>
        <p:sp>
          <p:nvSpPr>
            <p:cNvPr name="Freeform 11" id="11"/>
            <p:cNvSpPr/>
            <p:nvPr/>
          </p:nvSpPr>
          <p:spPr>
            <a:xfrm flipH="false" flipV="false" rot="0">
              <a:off x="0" y="0"/>
              <a:ext cx="642213" cy="579928"/>
            </a:xfrm>
            <a:custGeom>
              <a:avLst/>
              <a:gdLst/>
              <a:ahLst/>
              <a:cxnLst/>
              <a:rect r="r" b="b" t="t" l="l"/>
              <a:pathLst>
                <a:path h="579928" w="642213">
                  <a:moveTo>
                    <a:pt x="0" y="0"/>
                  </a:moveTo>
                  <a:lnTo>
                    <a:pt x="642213" y="0"/>
                  </a:lnTo>
                  <a:lnTo>
                    <a:pt x="642213" y="579928"/>
                  </a:lnTo>
                  <a:lnTo>
                    <a:pt x="0" y="579928"/>
                  </a:lnTo>
                  <a:close/>
                </a:path>
              </a:pathLst>
            </a:custGeom>
            <a:solidFill>
              <a:srgbClr val="6FB429"/>
            </a:solidFill>
          </p:spPr>
        </p:sp>
        <p:sp>
          <p:nvSpPr>
            <p:cNvPr name="TextBox 12" id="12"/>
            <p:cNvSpPr txBox="true"/>
            <p:nvPr/>
          </p:nvSpPr>
          <p:spPr>
            <a:xfrm>
              <a:off x="0" y="-9525"/>
              <a:ext cx="642213" cy="589453"/>
            </a:xfrm>
            <a:prstGeom prst="rect">
              <a:avLst/>
            </a:prstGeom>
          </p:spPr>
          <p:txBody>
            <a:bodyPr anchor="ctr" rtlCol="false" tIns="50800" lIns="50800" bIns="50800" rIns="50800"/>
            <a:lstStyle/>
            <a:p>
              <a:pPr algn="ctr">
                <a:lnSpc>
                  <a:spcPts val="2207"/>
                </a:lnSpc>
              </a:pPr>
              <a:r>
                <a:rPr lang="en-US" b="true" sz="1870">
                  <a:solidFill>
                    <a:srgbClr val="FFFFFF"/>
                  </a:solidFill>
                  <a:latin typeface="Nunito Ultra-Bold"/>
                  <a:ea typeface="Nunito Ultra-Bold"/>
                  <a:cs typeface="Nunito Ultra-Bold"/>
                  <a:sym typeface="Nunito Ultra-Bold"/>
                </a:rPr>
                <a:t>2</a:t>
              </a:r>
            </a:p>
          </p:txBody>
        </p:sp>
      </p:grpSp>
      <p:sp>
        <p:nvSpPr>
          <p:cNvPr name="TextBox 13" id="13"/>
          <p:cNvSpPr txBox="true"/>
          <p:nvPr/>
        </p:nvSpPr>
        <p:spPr>
          <a:xfrm rot="0">
            <a:off x="1370325" y="6470070"/>
            <a:ext cx="6450616" cy="1517016"/>
          </a:xfrm>
          <a:prstGeom prst="rect">
            <a:avLst/>
          </a:prstGeom>
        </p:spPr>
        <p:txBody>
          <a:bodyPr anchor="t" rtlCol="false" tIns="0" lIns="0" bIns="0" rIns="0">
            <a:spAutoFit/>
          </a:bodyPr>
          <a:lstStyle/>
          <a:p>
            <a:pPr algn="l">
              <a:lnSpc>
                <a:spcPts val="4059"/>
              </a:lnSpc>
            </a:pPr>
            <a:r>
              <a:rPr lang="en-US" sz="2899" b="true">
                <a:solidFill>
                  <a:srgbClr val="3E3E3E"/>
                </a:solidFill>
                <a:latin typeface="Nunito Semi-Bold"/>
                <a:ea typeface="Nunito Semi-Bold"/>
                <a:cs typeface="Nunito Semi-Bold"/>
                <a:sym typeface="Nunito Semi-Bold"/>
              </a:rPr>
              <a:t>Kode disamping bertanggung jawab untuk mendeteksi tangan dan melacak posisi jari.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520040" y="2749748"/>
            <a:ext cx="508660" cy="459328"/>
            <a:chOff x="0" y="0"/>
            <a:chExt cx="642213" cy="579928"/>
          </a:xfrm>
        </p:grpSpPr>
        <p:sp>
          <p:nvSpPr>
            <p:cNvPr name="Freeform 4" id="4"/>
            <p:cNvSpPr/>
            <p:nvPr/>
          </p:nvSpPr>
          <p:spPr>
            <a:xfrm flipH="false" flipV="false" rot="0">
              <a:off x="0" y="0"/>
              <a:ext cx="642213" cy="579928"/>
            </a:xfrm>
            <a:custGeom>
              <a:avLst/>
              <a:gdLst/>
              <a:ahLst/>
              <a:cxnLst/>
              <a:rect r="r" b="b" t="t" l="l"/>
              <a:pathLst>
                <a:path h="579928" w="642213">
                  <a:moveTo>
                    <a:pt x="0" y="0"/>
                  </a:moveTo>
                  <a:lnTo>
                    <a:pt x="642213" y="0"/>
                  </a:lnTo>
                  <a:lnTo>
                    <a:pt x="642213" y="579928"/>
                  </a:lnTo>
                  <a:lnTo>
                    <a:pt x="0" y="579928"/>
                  </a:lnTo>
                  <a:close/>
                </a:path>
              </a:pathLst>
            </a:custGeom>
            <a:solidFill>
              <a:srgbClr val="6FB429"/>
            </a:solidFill>
          </p:spPr>
        </p:sp>
        <p:sp>
          <p:nvSpPr>
            <p:cNvPr name="TextBox 5" id="5"/>
            <p:cNvSpPr txBox="true"/>
            <p:nvPr/>
          </p:nvSpPr>
          <p:spPr>
            <a:xfrm>
              <a:off x="0" y="-9525"/>
              <a:ext cx="642213" cy="589453"/>
            </a:xfrm>
            <a:prstGeom prst="rect">
              <a:avLst/>
            </a:prstGeom>
          </p:spPr>
          <p:txBody>
            <a:bodyPr anchor="ctr" rtlCol="false" tIns="50800" lIns="50800" bIns="50800" rIns="50800"/>
            <a:lstStyle/>
            <a:p>
              <a:pPr algn="ctr">
                <a:lnSpc>
                  <a:spcPts val="2207"/>
                </a:lnSpc>
              </a:pPr>
              <a:r>
                <a:rPr lang="en-US" b="true" sz="1870">
                  <a:solidFill>
                    <a:srgbClr val="FFFFFF"/>
                  </a:solidFill>
                  <a:latin typeface="Nunito Ultra-Bold"/>
                  <a:ea typeface="Nunito Ultra-Bold"/>
                  <a:cs typeface="Nunito Ultra-Bold"/>
                  <a:sym typeface="Nunito Ultra-Bold"/>
                </a:rPr>
                <a:t>3</a:t>
              </a:r>
            </a:p>
          </p:txBody>
        </p:sp>
      </p:grpSp>
      <p:sp>
        <p:nvSpPr>
          <p:cNvPr name="Freeform 6" id="6"/>
          <p:cNvSpPr/>
          <p:nvPr/>
        </p:nvSpPr>
        <p:spPr>
          <a:xfrm flipH="false" flipV="false" rot="0">
            <a:off x="9501368" y="2137301"/>
            <a:ext cx="8049032" cy="6238000"/>
          </a:xfrm>
          <a:custGeom>
            <a:avLst/>
            <a:gdLst/>
            <a:ahLst/>
            <a:cxnLst/>
            <a:rect r="r" b="b" t="t" l="l"/>
            <a:pathLst>
              <a:path h="6238000" w="8049032">
                <a:moveTo>
                  <a:pt x="0" y="0"/>
                </a:moveTo>
                <a:lnTo>
                  <a:pt x="8049032" y="0"/>
                </a:lnTo>
                <a:lnTo>
                  <a:pt x="8049032" y="6238000"/>
                </a:lnTo>
                <a:lnTo>
                  <a:pt x="0" y="6238000"/>
                </a:lnTo>
                <a:lnTo>
                  <a:pt x="0" y="0"/>
                </a:lnTo>
                <a:close/>
              </a:path>
            </a:pathLst>
          </a:custGeom>
          <a:blipFill>
            <a:blip r:embed="rId3"/>
            <a:stretch>
              <a:fillRect l="0" t="0" r="0" b="0"/>
            </a:stretch>
          </a:blipFill>
        </p:spPr>
      </p:sp>
      <p:sp>
        <p:nvSpPr>
          <p:cNvPr name="TextBox 7" id="7"/>
          <p:cNvSpPr txBox="true"/>
          <p:nvPr/>
        </p:nvSpPr>
        <p:spPr>
          <a:xfrm rot="0">
            <a:off x="774370" y="545802"/>
            <a:ext cx="12307590" cy="1099146"/>
          </a:xfrm>
          <a:prstGeom prst="rect">
            <a:avLst/>
          </a:prstGeom>
        </p:spPr>
        <p:txBody>
          <a:bodyPr anchor="t" rtlCol="false" tIns="0" lIns="0" bIns="0" rIns="0">
            <a:spAutoFit/>
          </a:bodyPr>
          <a:lstStyle/>
          <a:p>
            <a:pPr algn="l" marL="0" indent="0" lvl="0">
              <a:lnSpc>
                <a:spcPts val="8359"/>
              </a:lnSpc>
              <a:spcBef>
                <a:spcPct val="0"/>
              </a:spcBef>
            </a:pPr>
            <a:r>
              <a:rPr lang="en-US" b="true" sz="8115">
                <a:solidFill>
                  <a:srgbClr val="3E3E3E"/>
                </a:solidFill>
                <a:latin typeface="Nunito Heavy"/>
                <a:ea typeface="Nunito Heavy"/>
                <a:cs typeface="Nunito Heavy"/>
                <a:sym typeface="Nunito Heavy"/>
              </a:rPr>
              <a:t>PENJELASAN CODE </a:t>
            </a:r>
          </a:p>
        </p:txBody>
      </p:sp>
      <p:sp>
        <p:nvSpPr>
          <p:cNvPr name="TextBox 8" id="8"/>
          <p:cNvSpPr txBox="true"/>
          <p:nvPr/>
        </p:nvSpPr>
        <p:spPr>
          <a:xfrm rot="0">
            <a:off x="1711951" y="2702123"/>
            <a:ext cx="6450616" cy="2031366"/>
          </a:xfrm>
          <a:prstGeom prst="rect">
            <a:avLst/>
          </a:prstGeom>
        </p:spPr>
        <p:txBody>
          <a:bodyPr anchor="t" rtlCol="false" tIns="0" lIns="0" bIns="0" rIns="0">
            <a:spAutoFit/>
          </a:bodyPr>
          <a:lstStyle/>
          <a:p>
            <a:pPr algn="l">
              <a:lnSpc>
                <a:spcPts val="4059"/>
              </a:lnSpc>
            </a:pPr>
            <a:r>
              <a:rPr lang="en-US" sz="2899" b="true">
                <a:solidFill>
                  <a:srgbClr val="3E3E3E"/>
                </a:solidFill>
                <a:latin typeface="Nunito Semi-Bold"/>
                <a:ea typeface="Nunito Semi-Bold"/>
                <a:cs typeface="Nunito Semi-Bold"/>
                <a:sym typeface="Nunito Semi-Bold"/>
              </a:rPr>
              <a:t>Kode disamping bertugas untuk pembuatan canvas dan pilihan warna, membuat tombol warna dan fitur menggambar.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395095" y="2058351"/>
            <a:ext cx="758550" cy="468262"/>
            <a:chOff x="0" y="0"/>
            <a:chExt cx="957714" cy="591208"/>
          </a:xfrm>
        </p:grpSpPr>
        <p:sp>
          <p:nvSpPr>
            <p:cNvPr name="Freeform 4" id="4"/>
            <p:cNvSpPr/>
            <p:nvPr/>
          </p:nvSpPr>
          <p:spPr>
            <a:xfrm flipH="false" flipV="false" rot="0">
              <a:off x="0" y="0"/>
              <a:ext cx="957714" cy="591208"/>
            </a:xfrm>
            <a:custGeom>
              <a:avLst/>
              <a:gdLst/>
              <a:ahLst/>
              <a:cxnLst/>
              <a:rect r="r" b="b" t="t" l="l"/>
              <a:pathLst>
                <a:path h="591208" w="957714">
                  <a:moveTo>
                    <a:pt x="0" y="0"/>
                  </a:moveTo>
                  <a:lnTo>
                    <a:pt x="957714" y="0"/>
                  </a:lnTo>
                  <a:lnTo>
                    <a:pt x="957714" y="591208"/>
                  </a:lnTo>
                  <a:lnTo>
                    <a:pt x="0" y="591208"/>
                  </a:lnTo>
                  <a:close/>
                </a:path>
              </a:pathLst>
            </a:custGeom>
            <a:solidFill>
              <a:srgbClr val="6FB429"/>
            </a:solidFill>
          </p:spPr>
        </p:sp>
        <p:sp>
          <p:nvSpPr>
            <p:cNvPr name="TextBox 5" id="5"/>
            <p:cNvSpPr txBox="true"/>
            <p:nvPr/>
          </p:nvSpPr>
          <p:spPr>
            <a:xfrm>
              <a:off x="0" y="-9525"/>
              <a:ext cx="957714" cy="600733"/>
            </a:xfrm>
            <a:prstGeom prst="rect">
              <a:avLst/>
            </a:prstGeom>
          </p:spPr>
          <p:txBody>
            <a:bodyPr anchor="ctr" rtlCol="false" tIns="50800" lIns="50800" bIns="50800" rIns="50800"/>
            <a:lstStyle/>
            <a:p>
              <a:pPr algn="ctr">
                <a:lnSpc>
                  <a:spcPts val="2207"/>
                </a:lnSpc>
              </a:pPr>
              <a:r>
                <a:rPr lang="en-US" b="true" sz="1870">
                  <a:solidFill>
                    <a:srgbClr val="FFFFFF"/>
                  </a:solidFill>
                  <a:latin typeface="Nunito Ultra-Bold"/>
                  <a:ea typeface="Nunito Ultra-Bold"/>
                  <a:cs typeface="Nunito Ultra-Bold"/>
                  <a:sym typeface="Nunito Ultra-Bold"/>
                </a:rPr>
                <a:t>4</a:t>
              </a:r>
            </a:p>
          </p:txBody>
        </p:sp>
      </p:grpSp>
      <p:sp>
        <p:nvSpPr>
          <p:cNvPr name="Freeform 6" id="6"/>
          <p:cNvSpPr/>
          <p:nvPr/>
        </p:nvSpPr>
        <p:spPr>
          <a:xfrm flipH="false" flipV="false" rot="0">
            <a:off x="8044178" y="2058351"/>
            <a:ext cx="9876026" cy="2592457"/>
          </a:xfrm>
          <a:custGeom>
            <a:avLst/>
            <a:gdLst/>
            <a:ahLst/>
            <a:cxnLst/>
            <a:rect r="r" b="b" t="t" l="l"/>
            <a:pathLst>
              <a:path h="2592457" w="9876026">
                <a:moveTo>
                  <a:pt x="0" y="0"/>
                </a:moveTo>
                <a:lnTo>
                  <a:pt x="9876027" y="0"/>
                </a:lnTo>
                <a:lnTo>
                  <a:pt x="9876027" y="2592457"/>
                </a:lnTo>
                <a:lnTo>
                  <a:pt x="0" y="2592457"/>
                </a:lnTo>
                <a:lnTo>
                  <a:pt x="0" y="0"/>
                </a:lnTo>
                <a:close/>
              </a:path>
            </a:pathLst>
          </a:custGeom>
          <a:blipFill>
            <a:blip r:embed="rId3"/>
            <a:stretch>
              <a:fillRect l="0" t="0" r="0" b="0"/>
            </a:stretch>
          </a:blipFill>
        </p:spPr>
      </p:sp>
      <p:sp>
        <p:nvSpPr>
          <p:cNvPr name="Freeform 7" id="7"/>
          <p:cNvSpPr/>
          <p:nvPr/>
        </p:nvSpPr>
        <p:spPr>
          <a:xfrm flipH="false" flipV="false" rot="0">
            <a:off x="8044178" y="5605409"/>
            <a:ext cx="9876026" cy="2540365"/>
          </a:xfrm>
          <a:custGeom>
            <a:avLst/>
            <a:gdLst/>
            <a:ahLst/>
            <a:cxnLst/>
            <a:rect r="r" b="b" t="t" l="l"/>
            <a:pathLst>
              <a:path h="2540365" w="9876026">
                <a:moveTo>
                  <a:pt x="0" y="0"/>
                </a:moveTo>
                <a:lnTo>
                  <a:pt x="9876027" y="0"/>
                </a:lnTo>
                <a:lnTo>
                  <a:pt x="9876027" y="2540365"/>
                </a:lnTo>
                <a:lnTo>
                  <a:pt x="0" y="2540365"/>
                </a:lnTo>
                <a:lnTo>
                  <a:pt x="0" y="0"/>
                </a:lnTo>
                <a:close/>
              </a:path>
            </a:pathLst>
          </a:custGeom>
          <a:blipFill>
            <a:blip r:embed="rId4"/>
            <a:stretch>
              <a:fillRect l="0" t="0" r="0" b="0"/>
            </a:stretch>
          </a:blipFill>
        </p:spPr>
      </p:sp>
      <p:sp>
        <p:nvSpPr>
          <p:cNvPr name="TextBox 8" id="8"/>
          <p:cNvSpPr txBox="true"/>
          <p:nvPr/>
        </p:nvSpPr>
        <p:spPr>
          <a:xfrm rot="0">
            <a:off x="774370" y="545802"/>
            <a:ext cx="12307590" cy="1099146"/>
          </a:xfrm>
          <a:prstGeom prst="rect">
            <a:avLst/>
          </a:prstGeom>
        </p:spPr>
        <p:txBody>
          <a:bodyPr anchor="t" rtlCol="false" tIns="0" lIns="0" bIns="0" rIns="0">
            <a:spAutoFit/>
          </a:bodyPr>
          <a:lstStyle/>
          <a:p>
            <a:pPr algn="l" marL="0" indent="0" lvl="0">
              <a:lnSpc>
                <a:spcPts val="8359"/>
              </a:lnSpc>
              <a:spcBef>
                <a:spcPct val="0"/>
              </a:spcBef>
            </a:pPr>
            <a:r>
              <a:rPr lang="en-US" b="true" sz="8115">
                <a:solidFill>
                  <a:srgbClr val="3E3E3E"/>
                </a:solidFill>
                <a:latin typeface="Nunito Heavy"/>
                <a:ea typeface="Nunito Heavy"/>
                <a:cs typeface="Nunito Heavy"/>
                <a:sym typeface="Nunito Heavy"/>
              </a:rPr>
              <a:t>PENJELASAN CODE </a:t>
            </a:r>
          </a:p>
        </p:txBody>
      </p:sp>
      <p:sp>
        <p:nvSpPr>
          <p:cNvPr name="TextBox 9" id="9"/>
          <p:cNvSpPr txBox="true"/>
          <p:nvPr/>
        </p:nvSpPr>
        <p:spPr>
          <a:xfrm rot="0">
            <a:off x="477548" y="2777301"/>
            <a:ext cx="6702860" cy="4256314"/>
          </a:xfrm>
          <a:prstGeom prst="rect">
            <a:avLst/>
          </a:prstGeom>
        </p:spPr>
        <p:txBody>
          <a:bodyPr anchor="t" rtlCol="false" tIns="0" lIns="0" bIns="0" rIns="0">
            <a:spAutoFit/>
          </a:bodyPr>
          <a:lstStyle/>
          <a:p>
            <a:pPr algn="l">
              <a:lnSpc>
                <a:spcPts val="4218"/>
              </a:lnSpc>
            </a:pPr>
            <a:r>
              <a:rPr lang="en-US" sz="3013" b="true">
                <a:solidFill>
                  <a:srgbClr val="3E3E3E"/>
                </a:solidFill>
                <a:latin typeface="Nunito Semi-Bold"/>
                <a:ea typeface="Nunito Semi-Bold"/>
                <a:cs typeface="Nunito Semi-Bold"/>
                <a:sym typeface="Nunito Semi-Bold"/>
              </a:rPr>
              <a:t>Kode disamping bertugas untuk mengirim informasi gambar ke server PHP dan ketika tombol save ditekan, sistem akan menyimpan gambar dan mengirim data ke server.Proses penyimpan ini dilakukan secara real-time yang dilakukan disisi server PHP saat menerima data dari python.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344764" y="2749748"/>
            <a:ext cx="683936" cy="459328"/>
            <a:chOff x="0" y="0"/>
            <a:chExt cx="863510" cy="579928"/>
          </a:xfrm>
        </p:grpSpPr>
        <p:sp>
          <p:nvSpPr>
            <p:cNvPr name="Freeform 4" id="4"/>
            <p:cNvSpPr/>
            <p:nvPr/>
          </p:nvSpPr>
          <p:spPr>
            <a:xfrm flipH="false" flipV="false" rot="0">
              <a:off x="0" y="0"/>
              <a:ext cx="863510" cy="579928"/>
            </a:xfrm>
            <a:custGeom>
              <a:avLst/>
              <a:gdLst/>
              <a:ahLst/>
              <a:cxnLst/>
              <a:rect r="r" b="b" t="t" l="l"/>
              <a:pathLst>
                <a:path h="579928" w="863510">
                  <a:moveTo>
                    <a:pt x="0" y="0"/>
                  </a:moveTo>
                  <a:lnTo>
                    <a:pt x="863510" y="0"/>
                  </a:lnTo>
                  <a:lnTo>
                    <a:pt x="863510" y="579928"/>
                  </a:lnTo>
                  <a:lnTo>
                    <a:pt x="0" y="579928"/>
                  </a:lnTo>
                  <a:close/>
                </a:path>
              </a:pathLst>
            </a:custGeom>
            <a:solidFill>
              <a:srgbClr val="6FB429"/>
            </a:solidFill>
          </p:spPr>
        </p:sp>
        <p:sp>
          <p:nvSpPr>
            <p:cNvPr name="TextBox 5" id="5"/>
            <p:cNvSpPr txBox="true"/>
            <p:nvPr/>
          </p:nvSpPr>
          <p:spPr>
            <a:xfrm>
              <a:off x="0" y="-9525"/>
              <a:ext cx="863510" cy="589453"/>
            </a:xfrm>
            <a:prstGeom prst="rect">
              <a:avLst/>
            </a:prstGeom>
          </p:spPr>
          <p:txBody>
            <a:bodyPr anchor="ctr" rtlCol="false" tIns="50800" lIns="50800" bIns="50800" rIns="50800"/>
            <a:lstStyle/>
            <a:p>
              <a:pPr algn="ctr">
                <a:lnSpc>
                  <a:spcPts val="2207"/>
                </a:lnSpc>
              </a:pPr>
              <a:r>
                <a:rPr lang="en-US" b="true" sz="1870">
                  <a:solidFill>
                    <a:srgbClr val="FFFFFF"/>
                  </a:solidFill>
                  <a:latin typeface="Nunito Ultra-Bold"/>
                  <a:ea typeface="Nunito Ultra-Bold"/>
                  <a:cs typeface="Nunito Ultra-Bold"/>
                  <a:sym typeface="Nunito Ultra-Bold"/>
                </a:rPr>
                <a:t>5</a:t>
              </a:r>
            </a:p>
          </p:txBody>
        </p:sp>
      </p:grpSp>
      <p:sp>
        <p:nvSpPr>
          <p:cNvPr name="Freeform 6" id="6"/>
          <p:cNvSpPr/>
          <p:nvPr/>
        </p:nvSpPr>
        <p:spPr>
          <a:xfrm flipH="false" flipV="false" rot="0">
            <a:off x="6928165" y="2692539"/>
            <a:ext cx="10745534" cy="4660875"/>
          </a:xfrm>
          <a:custGeom>
            <a:avLst/>
            <a:gdLst/>
            <a:ahLst/>
            <a:cxnLst/>
            <a:rect r="r" b="b" t="t" l="l"/>
            <a:pathLst>
              <a:path h="4660875" w="10745534">
                <a:moveTo>
                  <a:pt x="0" y="0"/>
                </a:moveTo>
                <a:lnTo>
                  <a:pt x="10745533" y="0"/>
                </a:lnTo>
                <a:lnTo>
                  <a:pt x="10745533" y="4660876"/>
                </a:lnTo>
                <a:lnTo>
                  <a:pt x="0" y="4660876"/>
                </a:lnTo>
                <a:lnTo>
                  <a:pt x="0" y="0"/>
                </a:lnTo>
                <a:close/>
              </a:path>
            </a:pathLst>
          </a:custGeom>
          <a:blipFill>
            <a:blip r:embed="rId3"/>
            <a:stretch>
              <a:fillRect l="0" t="0" r="0" b="0"/>
            </a:stretch>
          </a:blipFill>
        </p:spPr>
      </p:sp>
      <p:sp>
        <p:nvSpPr>
          <p:cNvPr name="TextBox 7" id="7"/>
          <p:cNvSpPr txBox="true"/>
          <p:nvPr/>
        </p:nvSpPr>
        <p:spPr>
          <a:xfrm rot="0">
            <a:off x="774370" y="545802"/>
            <a:ext cx="12307590" cy="1099146"/>
          </a:xfrm>
          <a:prstGeom prst="rect">
            <a:avLst/>
          </a:prstGeom>
        </p:spPr>
        <p:txBody>
          <a:bodyPr anchor="t" rtlCol="false" tIns="0" lIns="0" bIns="0" rIns="0">
            <a:spAutoFit/>
          </a:bodyPr>
          <a:lstStyle/>
          <a:p>
            <a:pPr algn="l" marL="0" indent="0" lvl="0">
              <a:lnSpc>
                <a:spcPts val="8359"/>
              </a:lnSpc>
              <a:spcBef>
                <a:spcPct val="0"/>
              </a:spcBef>
            </a:pPr>
            <a:r>
              <a:rPr lang="en-US" b="true" sz="8115">
                <a:solidFill>
                  <a:srgbClr val="3E3E3E"/>
                </a:solidFill>
                <a:latin typeface="Nunito Heavy"/>
                <a:ea typeface="Nunito Heavy"/>
                <a:cs typeface="Nunito Heavy"/>
                <a:sym typeface="Nunito Heavy"/>
              </a:rPr>
              <a:t>PENJELASAN CODE </a:t>
            </a:r>
          </a:p>
        </p:txBody>
      </p:sp>
      <p:sp>
        <p:nvSpPr>
          <p:cNvPr name="TextBox 8" id="8"/>
          <p:cNvSpPr txBox="true"/>
          <p:nvPr/>
        </p:nvSpPr>
        <p:spPr>
          <a:xfrm rot="0">
            <a:off x="1711951" y="2702123"/>
            <a:ext cx="4620076" cy="4958658"/>
          </a:xfrm>
          <a:prstGeom prst="rect">
            <a:avLst/>
          </a:prstGeom>
        </p:spPr>
        <p:txBody>
          <a:bodyPr anchor="t" rtlCol="false" tIns="0" lIns="0" bIns="0" rIns="0">
            <a:spAutoFit/>
          </a:bodyPr>
          <a:lstStyle/>
          <a:p>
            <a:pPr algn="l">
              <a:lnSpc>
                <a:spcPts val="3570"/>
              </a:lnSpc>
            </a:pPr>
            <a:r>
              <a:rPr lang="en-US" sz="2550" b="true">
                <a:solidFill>
                  <a:srgbClr val="3E3E3E"/>
                </a:solidFill>
                <a:latin typeface="Nunito Semi-Bold"/>
                <a:ea typeface="Nunito Semi-Bold"/>
                <a:cs typeface="Nunito Semi-Bold"/>
                <a:sym typeface="Nunito Semi-Bold"/>
              </a:rPr>
              <a:t>Kode di samping bertugas menggambar garis di layar kamera dengan mendeteksi gerakan tangan menggunakan MediaPipe. Posisi jari tangan dilacak dan digambar di layar menggunakan OpenCV. Sistem juga mendukung pemilihan warna dan penyimpanan gambar yang digambar ke server.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DAGX6tBXw-Y</dc:identifier>
  <dcterms:modified xsi:type="dcterms:W3CDTF">2011-08-01T06:04:30Z</dcterms:modified>
  <cp:revision>1</cp:revision>
  <dc:title>virtual drawing</dc:title>
</cp:coreProperties>
</file>